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60" r:id="rId4"/>
    <p:sldId id="261" r:id="rId5"/>
    <p:sldId id="262" r:id="rId6"/>
    <p:sldId id="263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D986D0-3EE8-4927-B5D9-E450DB3A6B9D}" v="16" dt="2026-01-18T19:01:30.260"/>
    <p1510:client id="{57F85012-7552-4DB8-AA29-D93F0C133D24}" v="9" dt="2026-01-17T23:48:28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0" y="2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José Acuña Navas" userId="4f4df157c2bbce6f" providerId="LiveId" clId="{1D4E4FB3-9504-49A8-9C8E-D484A910709F}"/>
    <pc:docChg chg="undo custSel delSld modSld">
      <pc:chgData name="María José Acuña Navas" userId="4f4df157c2bbce6f" providerId="LiveId" clId="{1D4E4FB3-9504-49A8-9C8E-D484A910709F}" dt="2026-01-18T19:01:30.260" v="6156"/>
      <pc:docMkLst>
        <pc:docMk/>
      </pc:docMkLst>
      <pc:sldChg chg="addSp delSp modSp mod modTransition modAnim">
        <pc:chgData name="María José Acuña Navas" userId="4f4df157c2bbce6f" providerId="LiveId" clId="{1D4E4FB3-9504-49A8-9C8E-D484A910709F}" dt="2026-01-18T18:55:38.072" v="6151"/>
        <pc:sldMkLst>
          <pc:docMk/>
          <pc:sldMk cId="0" sldId="256"/>
        </pc:sldMkLst>
        <pc:spChg chg="mod">
          <ac:chgData name="María José Acuña Navas" userId="4f4df157c2bbce6f" providerId="LiveId" clId="{1D4E4FB3-9504-49A8-9C8E-D484A910709F}" dt="2026-01-18T18:16:37.886" v="6143" actId="207"/>
          <ac:spMkLst>
            <pc:docMk/>
            <pc:sldMk cId="0" sldId="256"/>
            <ac:spMk id="54" creationId="{00000000-0000-0000-0000-000000000000}"/>
          </ac:spMkLst>
        </pc:spChg>
        <pc:picChg chg="add del mod">
          <ac:chgData name="María José Acuña Navas" userId="4f4df157c2bbce6f" providerId="LiveId" clId="{1D4E4FB3-9504-49A8-9C8E-D484A910709F}" dt="2026-01-18T18:52:57.652" v="6147"/>
          <ac:picMkLst>
            <pc:docMk/>
            <pc:sldMk cId="0" sldId="256"/>
            <ac:picMk id="7" creationId="{BEA8AFB6-1C59-A02A-6967-521B4A0837BD}"/>
          </ac:picMkLst>
        </pc:picChg>
        <pc:picChg chg="add del mod ord">
          <ac:chgData name="María José Acuña Navas" userId="4f4df157c2bbce6f" providerId="LiveId" clId="{1D4E4FB3-9504-49A8-9C8E-D484A910709F}" dt="2026-01-18T18:53:01.819" v="6148"/>
          <ac:picMkLst>
            <pc:docMk/>
            <pc:sldMk cId="0" sldId="256"/>
            <ac:picMk id="11" creationId="{36C60CC7-283A-91F6-B619-A35F6A5B492B}"/>
          </ac:picMkLst>
        </pc:picChg>
        <pc:picChg chg="add del mod">
          <ac:chgData name="María José Acuña Navas" userId="4f4df157c2bbce6f" providerId="LiveId" clId="{1D4E4FB3-9504-49A8-9C8E-D484A910709F}" dt="2026-01-18T18:54:58.006" v="6150"/>
          <ac:picMkLst>
            <pc:docMk/>
            <pc:sldMk cId="0" sldId="256"/>
            <ac:picMk id="12" creationId="{53516D4C-DEA0-3C84-1626-79604754EFF0}"/>
          </ac:picMkLst>
        </pc:picChg>
        <pc:picChg chg="add del mod ord">
          <ac:chgData name="María José Acuña Navas" userId="4f4df157c2bbce6f" providerId="LiveId" clId="{1D4E4FB3-9504-49A8-9C8E-D484A910709F}" dt="2026-01-18T18:55:38.072" v="6151"/>
          <ac:picMkLst>
            <pc:docMk/>
            <pc:sldMk cId="0" sldId="256"/>
            <ac:picMk id="16" creationId="{2CE45BAC-75D8-2D5E-20FD-32BFFC9539EA}"/>
          </ac:picMkLst>
        </pc:picChg>
        <pc:picChg chg="add mod">
          <ac:chgData name="María José Acuña Navas" userId="4f4df157c2bbce6f" providerId="LiveId" clId="{1D4E4FB3-9504-49A8-9C8E-D484A910709F}" dt="2026-01-18T18:55:38.072" v="6151"/>
          <ac:picMkLst>
            <pc:docMk/>
            <pc:sldMk cId="0" sldId="256"/>
            <ac:picMk id="17" creationId="{F4CA3B2F-D0BA-B3CA-B3CE-91EDB5C60863}"/>
          </ac:picMkLst>
        </pc:picChg>
      </pc:sldChg>
      <pc:sldChg chg="addSp modSp mod">
        <pc:chgData name="María José Acuña Navas" userId="4f4df157c2bbce6f" providerId="LiveId" clId="{1D4E4FB3-9504-49A8-9C8E-D484A910709F}" dt="2026-01-18T18:57:48.102" v="6152"/>
        <pc:sldMkLst>
          <pc:docMk/>
          <pc:sldMk cId="0" sldId="257"/>
        </pc:sldMkLst>
        <pc:spChg chg="mod">
          <ac:chgData name="María José Acuña Navas" userId="4f4df157c2bbce6f" providerId="LiveId" clId="{1D4E4FB3-9504-49A8-9C8E-D484A910709F}" dt="2026-01-18T17:08:47.517" v="2074" actId="1076"/>
          <ac:spMkLst>
            <pc:docMk/>
            <pc:sldMk cId="0" sldId="257"/>
            <ac:spMk id="2" creationId="{4B060814-8946-0DDB-96E8-83BB768CC5F9}"/>
          </ac:spMkLst>
        </pc:spChg>
        <pc:spChg chg="mod">
          <ac:chgData name="María José Acuña Navas" userId="4f4df157c2bbce6f" providerId="LiveId" clId="{1D4E4FB3-9504-49A8-9C8E-D484A910709F}" dt="2026-01-18T17:09:18.403" v="2078" actId="1076"/>
          <ac:spMkLst>
            <pc:docMk/>
            <pc:sldMk cId="0" sldId="257"/>
            <ac:spMk id="4" creationId="{5935050C-BA7B-FEE7-4F77-AB8702916294}"/>
          </ac:spMkLst>
        </pc:spChg>
        <pc:picChg chg="mod">
          <ac:chgData name="María José Acuña Navas" userId="4f4df157c2bbce6f" providerId="LiveId" clId="{1D4E4FB3-9504-49A8-9C8E-D484A910709F}" dt="2026-01-18T17:08:54.034" v="2075" actId="1076"/>
          <ac:picMkLst>
            <pc:docMk/>
            <pc:sldMk cId="0" sldId="257"/>
            <ac:picMk id="7" creationId="{20A05E30-F547-DBAA-4276-9F35EC66F96E}"/>
          </ac:picMkLst>
        </pc:picChg>
        <pc:picChg chg="add mod">
          <ac:chgData name="María José Acuña Navas" userId="4f4df157c2bbce6f" providerId="LiveId" clId="{1D4E4FB3-9504-49A8-9C8E-D484A910709F}" dt="2026-01-18T18:57:48.102" v="6152"/>
          <ac:picMkLst>
            <pc:docMk/>
            <pc:sldMk cId="0" sldId="257"/>
            <ac:picMk id="14" creationId="{E1A8C0A4-6897-0E33-C719-C8BD389491C0}"/>
          </ac:picMkLst>
        </pc:picChg>
        <pc:picChg chg="mod">
          <ac:chgData name="María José Acuña Navas" userId="4f4df157c2bbce6f" providerId="LiveId" clId="{1D4E4FB3-9504-49A8-9C8E-D484A910709F}" dt="2026-01-18T17:06:50.396" v="1987" actId="14100"/>
          <ac:picMkLst>
            <pc:docMk/>
            <pc:sldMk cId="0" sldId="257"/>
            <ac:picMk id="65" creationId="{00000000-0000-0000-0000-000000000000}"/>
          </ac:picMkLst>
        </pc:picChg>
      </pc:sldChg>
      <pc:sldChg chg="delSp del mod">
        <pc:chgData name="María José Acuña Navas" userId="4f4df157c2bbce6f" providerId="LiveId" clId="{1D4E4FB3-9504-49A8-9C8E-D484A910709F}" dt="2026-01-18T15:00:53.055" v="208" actId="2696"/>
        <pc:sldMkLst>
          <pc:docMk/>
          <pc:sldMk cId="1219371922" sldId="259"/>
        </pc:sldMkLst>
        <pc:picChg chg="del">
          <ac:chgData name="María José Acuña Navas" userId="4f4df157c2bbce6f" providerId="LiveId" clId="{1D4E4FB3-9504-49A8-9C8E-D484A910709F}" dt="2026-01-18T14:59:46.160" v="192" actId="21"/>
          <ac:picMkLst>
            <pc:docMk/>
            <pc:sldMk cId="1219371922" sldId="259"/>
            <ac:picMk id="6" creationId="{B8BC4AE8-E2D7-8575-1CA0-D722E06ADD34}"/>
          </ac:picMkLst>
        </pc:picChg>
      </pc:sldChg>
      <pc:sldChg chg="addSp delSp modSp mod modClrScheme chgLayout">
        <pc:chgData name="María José Acuña Navas" userId="4f4df157c2bbce6f" providerId="LiveId" clId="{1D4E4FB3-9504-49A8-9C8E-D484A910709F}" dt="2026-01-18T18:58:50.103" v="6153"/>
        <pc:sldMkLst>
          <pc:docMk/>
          <pc:sldMk cId="1200647638" sldId="260"/>
        </pc:sldMkLst>
        <pc:spChg chg="mod ord">
          <ac:chgData name="María José Acuña Navas" userId="4f4df157c2bbce6f" providerId="LiveId" clId="{1D4E4FB3-9504-49A8-9C8E-D484A910709F}" dt="2026-01-18T17:23:37.806" v="2770" actId="1076"/>
          <ac:spMkLst>
            <pc:docMk/>
            <pc:sldMk cId="1200647638" sldId="260"/>
            <ac:spMk id="2" creationId="{37B2CCF0-1FEA-7B7A-4C32-A0FDDF1F07D8}"/>
          </ac:spMkLst>
        </pc:spChg>
        <pc:spChg chg="del mod ord">
          <ac:chgData name="María José Acuña Navas" userId="4f4df157c2bbce6f" providerId="LiveId" clId="{1D4E4FB3-9504-49A8-9C8E-D484A910709F}" dt="2026-01-18T17:17:12.309" v="2079" actId="700"/>
          <ac:spMkLst>
            <pc:docMk/>
            <pc:sldMk cId="1200647638" sldId="260"/>
            <ac:spMk id="3" creationId="{008A3AD6-3945-1E64-38B7-FC797D961563}"/>
          </ac:spMkLst>
        </pc:spChg>
        <pc:spChg chg="del">
          <ac:chgData name="María José Acuña Navas" userId="4f4df157c2bbce6f" providerId="LiveId" clId="{1D4E4FB3-9504-49A8-9C8E-D484A910709F}" dt="2026-01-18T17:17:12.309" v="2079" actId="700"/>
          <ac:spMkLst>
            <pc:docMk/>
            <pc:sldMk cId="1200647638" sldId="260"/>
            <ac:spMk id="4" creationId="{2A0848C6-BBC8-33D3-36D6-299606144B2A}"/>
          </ac:spMkLst>
        </pc:spChg>
        <pc:spChg chg="add mod ord">
          <ac:chgData name="María José Acuña Navas" userId="4f4df157c2bbce6f" providerId="LiveId" clId="{1D4E4FB3-9504-49A8-9C8E-D484A910709F}" dt="2026-01-18T17:32:54.091" v="3482" actId="20577"/>
          <ac:spMkLst>
            <pc:docMk/>
            <pc:sldMk cId="1200647638" sldId="260"/>
            <ac:spMk id="5" creationId="{E44E8310-35E7-46C5-C331-2680AB5FF7D2}"/>
          </ac:spMkLst>
        </pc:spChg>
        <pc:spChg chg="add del mod ord">
          <ac:chgData name="María José Acuña Navas" userId="4f4df157c2bbce6f" providerId="LiveId" clId="{1D4E4FB3-9504-49A8-9C8E-D484A910709F}" dt="2026-01-18T17:23:07.176" v="2766" actId="700"/>
          <ac:spMkLst>
            <pc:docMk/>
            <pc:sldMk cId="1200647638" sldId="260"/>
            <ac:spMk id="6" creationId="{96A62724-A91B-A695-D6CA-B8ECACDBE1B6}"/>
          </ac:spMkLst>
        </pc:spChg>
        <pc:picChg chg="add mod">
          <ac:chgData name="María José Acuña Navas" userId="4f4df157c2bbce6f" providerId="LiveId" clId="{1D4E4FB3-9504-49A8-9C8E-D484A910709F}" dt="2026-01-18T18:58:50.103" v="6153"/>
          <ac:picMkLst>
            <pc:docMk/>
            <pc:sldMk cId="1200647638" sldId="260"/>
            <ac:picMk id="10" creationId="{90754AFC-AD2A-6AD7-C701-AFE98070FB21}"/>
          </ac:picMkLst>
        </pc:picChg>
      </pc:sldChg>
      <pc:sldChg chg="addSp delSp modSp mod">
        <pc:chgData name="María José Acuña Navas" userId="4f4df157c2bbce6f" providerId="LiveId" clId="{1D4E4FB3-9504-49A8-9C8E-D484A910709F}" dt="2026-01-18T18:59:44.912" v="6154"/>
        <pc:sldMkLst>
          <pc:docMk/>
          <pc:sldMk cId="2060055475" sldId="261"/>
        </pc:sldMkLst>
        <pc:spChg chg="mod">
          <ac:chgData name="María José Acuña Navas" userId="4f4df157c2bbce6f" providerId="LiveId" clId="{1D4E4FB3-9504-49A8-9C8E-D484A910709F}" dt="2026-01-18T17:29:25.056" v="3387" actId="1076"/>
          <ac:spMkLst>
            <pc:docMk/>
            <pc:sldMk cId="2060055475" sldId="261"/>
            <ac:spMk id="2" creationId="{28E59E2D-6539-1648-AAD3-6C49151D562E}"/>
          </ac:spMkLst>
        </pc:spChg>
        <pc:spChg chg="del mod">
          <ac:chgData name="María José Acuña Navas" userId="4f4df157c2bbce6f" providerId="LiveId" clId="{1D4E4FB3-9504-49A8-9C8E-D484A910709F}" dt="2026-01-18T17:29:48.171" v="3390" actId="21"/>
          <ac:spMkLst>
            <pc:docMk/>
            <pc:sldMk cId="2060055475" sldId="261"/>
            <ac:spMk id="3" creationId="{F1E2F6A6-EC30-85D3-749E-0AC3C7DA00EB}"/>
          </ac:spMkLst>
        </pc:spChg>
        <pc:spChg chg="mod">
          <ac:chgData name="María José Acuña Navas" userId="4f4df157c2bbce6f" providerId="LiveId" clId="{1D4E4FB3-9504-49A8-9C8E-D484A910709F}" dt="2026-01-18T17:33:49.980" v="3484" actId="27636"/>
          <ac:spMkLst>
            <pc:docMk/>
            <pc:sldMk cId="2060055475" sldId="261"/>
            <ac:spMk id="4" creationId="{D3E99DCF-463E-D7CF-708B-FDACAD667C3D}"/>
          </ac:spMkLst>
        </pc:spChg>
        <pc:picChg chg="add mod ord">
          <ac:chgData name="María José Acuña Navas" userId="4f4df157c2bbce6f" providerId="LiveId" clId="{1D4E4FB3-9504-49A8-9C8E-D484A910709F}" dt="2026-01-18T17:30:10.184" v="3393" actId="1076"/>
          <ac:picMkLst>
            <pc:docMk/>
            <pc:sldMk cId="2060055475" sldId="261"/>
            <ac:picMk id="5" creationId="{BC191EF4-895D-45AA-EBEA-366F1A48E7B4}"/>
          </ac:picMkLst>
        </pc:picChg>
        <pc:picChg chg="add del mod">
          <ac:chgData name="María José Acuña Navas" userId="4f4df157c2bbce6f" providerId="LiveId" clId="{1D4E4FB3-9504-49A8-9C8E-D484A910709F}" dt="2026-01-18T15:00:01.757" v="201" actId="21"/>
          <ac:picMkLst>
            <pc:docMk/>
            <pc:sldMk cId="2060055475" sldId="261"/>
            <ac:picMk id="6" creationId="{B8BC4AE8-E2D7-8575-1CA0-D722E06ADD34}"/>
          </ac:picMkLst>
        </pc:picChg>
        <pc:picChg chg="add mod">
          <ac:chgData name="María José Acuña Navas" userId="4f4df157c2bbce6f" providerId="LiveId" clId="{1D4E4FB3-9504-49A8-9C8E-D484A910709F}" dt="2026-01-18T18:59:44.912" v="6154"/>
          <ac:picMkLst>
            <pc:docMk/>
            <pc:sldMk cId="2060055475" sldId="261"/>
            <ac:picMk id="9" creationId="{00A6A3B6-5737-1CCA-72A2-7DD96A0AB03F}"/>
          </ac:picMkLst>
        </pc:picChg>
      </pc:sldChg>
      <pc:sldChg chg="addSp modSp mod">
        <pc:chgData name="María José Acuña Navas" userId="4f4df157c2bbce6f" providerId="LiveId" clId="{1D4E4FB3-9504-49A8-9C8E-D484A910709F}" dt="2026-01-18T19:00:52.888" v="6155"/>
        <pc:sldMkLst>
          <pc:docMk/>
          <pc:sldMk cId="1999982274" sldId="262"/>
        </pc:sldMkLst>
        <pc:spChg chg="mod">
          <ac:chgData name="María José Acuña Navas" userId="4f4df157c2bbce6f" providerId="LiveId" clId="{1D4E4FB3-9504-49A8-9C8E-D484A910709F}" dt="2026-01-18T17:51:15.261" v="4640" actId="207"/>
          <ac:spMkLst>
            <pc:docMk/>
            <pc:sldMk cId="1999982274" sldId="262"/>
            <ac:spMk id="2" creationId="{A9C13B6E-2546-DC65-17C4-ECA3CCA3799A}"/>
          </ac:spMkLst>
        </pc:spChg>
        <pc:spChg chg="mod">
          <ac:chgData name="María José Acuña Navas" userId="4f4df157c2bbce6f" providerId="LiveId" clId="{1D4E4FB3-9504-49A8-9C8E-D484A910709F}" dt="2026-01-18T18:15:10.039" v="6142" actId="20577"/>
          <ac:spMkLst>
            <pc:docMk/>
            <pc:sldMk cId="1999982274" sldId="262"/>
            <ac:spMk id="3" creationId="{17048E0C-9C8B-4BE2-6524-B4F55366ADFF}"/>
          </ac:spMkLst>
        </pc:spChg>
        <pc:spChg chg="mod">
          <ac:chgData name="María José Acuña Navas" userId="4f4df157c2bbce6f" providerId="LiveId" clId="{1D4E4FB3-9504-49A8-9C8E-D484A910709F}" dt="2026-01-18T17:52:04.944" v="4645" actId="5793"/>
          <ac:spMkLst>
            <pc:docMk/>
            <pc:sldMk cId="1999982274" sldId="262"/>
            <ac:spMk id="4" creationId="{E7B038A5-719B-73C9-43DC-C82874074E37}"/>
          </ac:spMkLst>
        </pc:spChg>
        <pc:picChg chg="add mod">
          <ac:chgData name="María José Acuña Navas" userId="4f4df157c2bbce6f" providerId="LiveId" clId="{1D4E4FB3-9504-49A8-9C8E-D484A910709F}" dt="2026-01-18T19:00:52.888" v="6155"/>
          <ac:picMkLst>
            <pc:docMk/>
            <pc:sldMk cId="1999982274" sldId="262"/>
            <ac:picMk id="7" creationId="{9D82CF9C-626E-5010-94A9-1F978EE8C188}"/>
          </ac:picMkLst>
        </pc:picChg>
      </pc:sldChg>
      <pc:sldChg chg="addSp delSp modSp mod modClrScheme chgLayout">
        <pc:chgData name="María José Acuña Navas" userId="4f4df157c2bbce6f" providerId="LiveId" clId="{1D4E4FB3-9504-49A8-9C8E-D484A910709F}" dt="2026-01-18T19:01:30.260" v="6156"/>
        <pc:sldMkLst>
          <pc:docMk/>
          <pc:sldMk cId="1400764746" sldId="263"/>
        </pc:sldMkLst>
        <pc:spChg chg="mod ord">
          <ac:chgData name="María José Acuña Navas" userId="4f4df157c2bbce6f" providerId="LiveId" clId="{1D4E4FB3-9504-49A8-9C8E-D484A910709F}" dt="2026-01-18T18:08:52.696" v="6021" actId="1076"/>
          <ac:spMkLst>
            <pc:docMk/>
            <pc:sldMk cId="1400764746" sldId="263"/>
            <ac:spMk id="2" creationId="{881CDD37-91FB-4283-9369-09D2A1ECE3F0}"/>
          </ac:spMkLst>
        </pc:spChg>
        <pc:spChg chg="del mod ord">
          <ac:chgData name="María José Acuña Navas" userId="4f4df157c2bbce6f" providerId="LiveId" clId="{1D4E4FB3-9504-49A8-9C8E-D484A910709F}" dt="2026-01-18T17:50:54.613" v="4638" actId="700"/>
          <ac:spMkLst>
            <pc:docMk/>
            <pc:sldMk cId="1400764746" sldId="263"/>
            <ac:spMk id="3" creationId="{E34D4B16-32A5-6A0E-AFD9-4C649EA072D8}"/>
          </ac:spMkLst>
        </pc:spChg>
        <pc:spChg chg="del">
          <ac:chgData name="María José Acuña Navas" userId="4f4df157c2bbce6f" providerId="LiveId" clId="{1D4E4FB3-9504-49A8-9C8E-D484A910709F}" dt="2026-01-18T17:50:54.613" v="4638" actId="700"/>
          <ac:spMkLst>
            <pc:docMk/>
            <pc:sldMk cId="1400764746" sldId="263"/>
            <ac:spMk id="4" creationId="{1782700D-20DA-E658-0FA2-D7BF61038CFF}"/>
          </ac:spMkLst>
        </pc:spChg>
        <pc:spChg chg="add del mod ord">
          <ac:chgData name="María José Acuña Navas" userId="4f4df157c2bbce6f" providerId="LiveId" clId="{1D4E4FB3-9504-49A8-9C8E-D484A910709F}" dt="2026-01-18T17:57:13.596" v="4648" actId="21"/>
          <ac:spMkLst>
            <pc:docMk/>
            <pc:sldMk cId="1400764746" sldId="263"/>
            <ac:spMk id="5" creationId="{31A57B06-DD63-9911-0B00-5D33F25CE00D}"/>
          </ac:spMkLst>
        </pc:spChg>
        <pc:graphicFrameChg chg="add mod ord modGraphic">
          <ac:chgData name="María José Acuña Navas" userId="4f4df157c2bbce6f" providerId="LiveId" clId="{1D4E4FB3-9504-49A8-9C8E-D484A910709F}" dt="2026-01-18T18:17:01.596" v="6144" actId="167"/>
          <ac:graphicFrameMkLst>
            <pc:docMk/>
            <pc:sldMk cId="1400764746" sldId="263"/>
            <ac:graphicFrameMk id="6" creationId="{8A8779C5-AEAD-C27C-2EEF-F4F5681F2105}"/>
          </ac:graphicFrameMkLst>
        </pc:graphicFrameChg>
        <pc:picChg chg="add mod">
          <ac:chgData name="María José Acuña Navas" userId="4f4df157c2bbce6f" providerId="LiveId" clId="{1D4E4FB3-9504-49A8-9C8E-D484A910709F}" dt="2026-01-18T19:01:30.260" v="6156"/>
          <ac:picMkLst>
            <pc:docMk/>
            <pc:sldMk cId="1400764746" sldId="263"/>
            <ac:picMk id="9" creationId="{8D1C81B6-0CF1-643B-77BF-1307449FD0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AA6F0F94-9EAB-2DC8-7C13-64349319B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3D38D6C7-7F58-CFF2-A27B-6D673957BD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2BD868F7-E03F-B85E-E446-167F987CA5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0641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F1523592-7834-5525-5CE4-A29DE0BC8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582A4895-9338-D414-06B5-206969A6BB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49D6600E-2AAA-E931-CFD7-CD16B637AE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068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EF3586A1-5800-45C1-98E0-B419304D3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2466A75F-035C-EC01-E81B-106103522C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FE133021-C162-F05C-8DBD-5B84239B67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7253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A41D0390-E3F5-CDEC-F06B-B1431AE91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3541309D-CAD1-9111-905F-4AF94E839E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E824C633-EFB6-FDAA-30D0-30DB026DE7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048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500924"/>
            <a:ext cx="8520600" cy="19595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/>
                </a:solidFill>
              </a:rPr>
              <a:t>Epidemiología y biología del cáncer en adolescentes y adultos jóvenes (AYA)</a:t>
            </a:r>
            <a:endParaRPr sz="4000" dirty="0">
              <a:solidFill>
                <a:schemeClr val="accent5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552120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Google Shape;58;p13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2501" y="2339350"/>
            <a:ext cx="2719000" cy="27190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839B3C45-1F72-5232-7D10-2397C62FA6D1}"/>
              </a:ext>
            </a:extLst>
          </p:cNvPr>
          <p:cNvSpPr txBox="1">
            <a:spLocks/>
          </p:cNvSpPr>
          <p:nvPr/>
        </p:nvSpPr>
        <p:spPr>
          <a:xfrm>
            <a:off x="95589" y="2296889"/>
            <a:ext cx="3431625" cy="1130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dirty="0"/>
              <a:t>Presentado por </a:t>
            </a:r>
          </a:p>
          <a:p>
            <a:r>
              <a:rPr lang="es-ES" dirty="0"/>
              <a:t>Dr. Brandon Hayes-</a:t>
            </a:r>
            <a:r>
              <a:rPr lang="es-ES" dirty="0" err="1"/>
              <a:t>Lattin</a:t>
            </a:r>
            <a:endParaRPr lang="es-ES" dirty="0"/>
          </a:p>
          <a:p>
            <a:r>
              <a:rPr lang="es-ES" dirty="0" err="1"/>
              <a:t>Oregon</a:t>
            </a:r>
            <a:r>
              <a:rPr lang="es-ES" dirty="0"/>
              <a:t> </a:t>
            </a:r>
            <a:r>
              <a:rPr lang="es-ES" dirty="0" err="1"/>
              <a:t>Health</a:t>
            </a:r>
            <a:r>
              <a:rPr lang="es-ES" dirty="0"/>
              <a:t> and </a:t>
            </a:r>
            <a:r>
              <a:rPr lang="es-ES" dirty="0" err="1"/>
              <a:t>Science</a:t>
            </a:r>
            <a:r>
              <a:rPr lang="es-ES" dirty="0"/>
              <a:t> </a:t>
            </a:r>
            <a:r>
              <a:rPr lang="es-ES" dirty="0" err="1"/>
              <a:t>University</a:t>
            </a:r>
            <a:endParaRPr lang="es-ES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C299FC13-0965-979A-59FE-B6AB5FEE1B3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712375" y="2339350"/>
            <a:ext cx="3431625" cy="1130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r>
              <a:rPr lang="es-CR" dirty="0"/>
              <a:t>Resumido en español por </a:t>
            </a:r>
          </a:p>
          <a:p>
            <a:r>
              <a:rPr lang="es-CR" dirty="0"/>
              <a:t>Dra. María José Acuña Navas</a:t>
            </a:r>
          </a:p>
          <a:p>
            <a:r>
              <a:rPr lang="es-CR" dirty="0"/>
              <a:t>Oncóloga Pediatra</a:t>
            </a:r>
            <a:endParaRPr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F4CA3B2F-D0BA-B3CA-B3CE-91EDB5C60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12"/>
    </mc:Choice>
    <mc:Fallback>
      <p:transition spd="slow" advTm="36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0814-8946-0DDB-96E8-83BB768C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8" y="28827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Definiendo al población oncológica de </a:t>
            </a:r>
            <a:r>
              <a:rPr lang="es-CR" dirty="0" err="1">
                <a:solidFill>
                  <a:schemeClr val="accent5"/>
                </a:solidFill>
              </a:rPr>
              <a:t>AYAs</a:t>
            </a:r>
            <a:r>
              <a:rPr lang="es-CR" dirty="0">
                <a:solidFill>
                  <a:schemeClr val="accent5"/>
                </a:solid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8EA4A-6A31-3068-F3E9-F40D09E06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5050C-BA7B-FEE7-4F77-AB870291629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311600" y="860975"/>
            <a:ext cx="4399309" cy="3648125"/>
          </a:xfrm>
        </p:spPr>
        <p:txBody>
          <a:bodyPr>
            <a:normAutofit/>
          </a:bodyPr>
          <a:lstStyle/>
          <a:p>
            <a:r>
              <a:rPr lang="es-CR" dirty="0"/>
              <a:t>E</a:t>
            </a:r>
            <a:r>
              <a:rPr lang="en-US" dirty="0"/>
              <a:t>studios </a:t>
            </a:r>
            <a:r>
              <a:rPr lang="en-US" dirty="0" err="1"/>
              <a:t>epidemiológicos</a:t>
            </a:r>
            <a:r>
              <a:rPr lang="en-US" dirty="0"/>
              <a:t> </a:t>
            </a:r>
            <a:r>
              <a:rPr lang="en-US" dirty="0" err="1"/>
              <a:t>mostraron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b="1" dirty="0"/>
              <a:t>no </a:t>
            </a:r>
            <a:r>
              <a:rPr lang="en-US" b="1" dirty="0" err="1"/>
              <a:t>hubo</a:t>
            </a:r>
            <a:r>
              <a:rPr lang="en-US" b="1" dirty="0"/>
              <a:t> </a:t>
            </a:r>
            <a:r>
              <a:rPr lang="en-US" b="1" dirty="0" err="1"/>
              <a:t>aumento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la </a:t>
            </a:r>
            <a:r>
              <a:rPr lang="en-US" b="1" dirty="0" err="1"/>
              <a:t>sobrevida</a:t>
            </a:r>
            <a:r>
              <a:rPr lang="en-US" b="1" dirty="0"/>
              <a:t> </a:t>
            </a:r>
            <a:r>
              <a:rPr lang="en-US" dirty="0"/>
              <a:t>de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diagnosticados</a:t>
            </a:r>
            <a:r>
              <a:rPr lang="en-US" dirty="0"/>
              <a:t> de </a:t>
            </a:r>
            <a:r>
              <a:rPr lang="en-US" dirty="0" err="1"/>
              <a:t>cáncer</a:t>
            </a:r>
            <a:r>
              <a:rPr lang="en-US" dirty="0"/>
              <a:t> entre </a:t>
            </a:r>
            <a:r>
              <a:rPr lang="en-US" dirty="0" err="1"/>
              <a:t>los</a:t>
            </a:r>
            <a:r>
              <a:rPr lang="en-US" dirty="0"/>
              <a:t> 25 y 29 </a:t>
            </a:r>
            <a:r>
              <a:rPr lang="en-US" dirty="0" err="1"/>
              <a:t>años</a:t>
            </a:r>
            <a:r>
              <a:rPr lang="en-US" dirty="0"/>
              <a:t> de </a:t>
            </a:r>
            <a:r>
              <a:rPr lang="en-US" dirty="0" err="1"/>
              <a:t>edad</a:t>
            </a:r>
            <a:r>
              <a:rPr lang="en-US" dirty="0"/>
              <a:t> (SEER 2006)</a:t>
            </a:r>
          </a:p>
          <a:p>
            <a:endParaRPr lang="en-US" dirty="0"/>
          </a:p>
          <a:p>
            <a:r>
              <a:rPr lang="en-US" dirty="0"/>
              <a:t>NCI,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multidisciplinario</a:t>
            </a:r>
            <a:r>
              <a:rPr lang="en-US" dirty="0"/>
              <a:t> de </a:t>
            </a:r>
            <a:r>
              <a:rPr lang="en-US" dirty="0" err="1"/>
              <a:t>salud</a:t>
            </a:r>
            <a:r>
              <a:rPr lang="en-US" dirty="0"/>
              <a:t> y </a:t>
            </a:r>
            <a:r>
              <a:rPr lang="en-US" dirty="0" err="1"/>
              <a:t>grupos</a:t>
            </a:r>
            <a:r>
              <a:rPr lang="en-US" dirty="0"/>
              <a:t> de </a:t>
            </a:r>
            <a:r>
              <a:rPr lang="en-US" dirty="0" err="1"/>
              <a:t>apoyo</a:t>
            </a:r>
            <a:r>
              <a:rPr lang="en-US" dirty="0"/>
              <a:t> </a:t>
            </a:r>
            <a:r>
              <a:rPr lang="en-US" dirty="0" err="1"/>
              <a:t>crearon</a:t>
            </a:r>
            <a:r>
              <a:rPr lang="en-US" dirty="0"/>
              <a:t> la </a:t>
            </a:r>
            <a:r>
              <a:rPr lang="en-US" dirty="0" err="1"/>
              <a:t>disciplina</a:t>
            </a:r>
            <a:r>
              <a:rPr lang="en-US" dirty="0"/>
              <a:t> </a:t>
            </a:r>
            <a:r>
              <a:rPr lang="en-US" dirty="0" err="1"/>
              <a:t>oncológica</a:t>
            </a:r>
            <a:r>
              <a:rPr lang="en-US" dirty="0"/>
              <a:t> AYA </a:t>
            </a:r>
          </a:p>
          <a:p>
            <a:r>
              <a:rPr lang="en-US" b="1" dirty="0" err="1"/>
              <a:t>Definición</a:t>
            </a:r>
            <a:r>
              <a:rPr lang="en-US" b="1" dirty="0"/>
              <a:t>: </a:t>
            </a:r>
            <a:r>
              <a:rPr lang="en-US" b="1" dirty="0" err="1"/>
              <a:t>diagnóstico</a:t>
            </a:r>
            <a:r>
              <a:rPr lang="en-US" b="1" dirty="0"/>
              <a:t> entre 15-39 </a:t>
            </a:r>
            <a:r>
              <a:rPr lang="en-US" b="1" dirty="0" err="1"/>
              <a:t>años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Este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etario</a:t>
            </a:r>
            <a:r>
              <a:rPr lang="en-US" dirty="0"/>
              <a:t> </a:t>
            </a:r>
            <a:r>
              <a:rPr lang="en-US" dirty="0" err="1"/>
              <a:t>comparte</a:t>
            </a:r>
            <a:r>
              <a:rPr lang="en-US" dirty="0"/>
              <a:t> </a:t>
            </a:r>
            <a:r>
              <a:rPr lang="en-US" dirty="0" err="1"/>
              <a:t>otras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justifican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agrupación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Epidemiológicas</a:t>
            </a:r>
            <a:r>
              <a:rPr lang="en-US" dirty="0"/>
              <a:t> (</a:t>
            </a:r>
            <a:r>
              <a:rPr lang="en-US" dirty="0" err="1"/>
              <a:t>edad</a:t>
            </a:r>
            <a:r>
              <a:rPr lang="en-US" dirty="0"/>
              <a:t> </a:t>
            </a:r>
            <a:r>
              <a:rPr lang="en-US" dirty="0" err="1"/>
              <a:t>fértil</a:t>
            </a:r>
            <a:r>
              <a:rPr lang="en-US" dirty="0"/>
              <a:t>, </a:t>
            </a:r>
            <a:r>
              <a:rPr lang="en-US" dirty="0" err="1"/>
              <a:t>pico</a:t>
            </a:r>
            <a:r>
              <a:rPr lang="en-US" dirty="0"/>
              <a:t> de </a:t>
            </a:r>
            <a:r>
              <a:rPr lang="en-US" dirty="0" err="1"/>
              <a:t>consumo</a:t>
            </a:r>
            <a:r>
              <a:rPr lang="en-US" dirty="0"/>
              <a:t> de </a:t>
            </a:r>
            <a:r>
              <a:rPr lang="en-US" dirty="0" err="1"/>
              <a:t>sustancias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Culturales</a:t>
            </a:r>
            <a:endParaRPr lang="en-US" dirty="0"/>
          </a:p>
        </p:txBody>
      </p:sp>
      <p:pic>
        <p:nvPicPr>
          <p:cNvPr id="65" name="Google Shape;65;p14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20526" y="3814011"/>
            <a:ext cx="1247276" cy="1280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A05E30-F547-DBAA-4276-9F35EC66F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698" y="957957"/>
            <a:ext cx="3887320" cy="3072175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E1A8C0A4-6897-0E33-C719-C8BD38949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835"/>
    </mc:Choice>
    <mc:Fallback>
      <p:transition spd="slow" advTm="93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C47E82F-7354-E4A0-F076-13286612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CCF0-1FEA-7B7A-4C32-A0FDDF1F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18237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Hipótesis de la brecha en la sobrevida de </a:t>
            </a:r>
            <a:r>
              <a:rPr lang="es-CR" dirty="0" err="1">
                <a:solidFill>
                  <a:schemeClr val="accent5"/>
                </a:solidFill>
              </a:rPr>
              <a:t>AYAs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4E8310-35E7-46C5-C331-2680AB5FF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05925"/>
            <a:ext cx="8520600" cy="341640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s-CR" b="1" dirty="0"/>
              <a:t>Biológicas:</a:t>
            </a:r>
          </a:p>
          <a:p>
            <a:r>
              <a:rPr lang="es-CR" dirty="0"/>
              <a:t>La biología tumoral</a:t>
            </a:r>
          </a:p>
          <a:p>
            <a:pPr lvl="1"/>
            <a:r>
              <a:rPr lang="es-CR" dirty="0"/>
              <a:t>Puede explicar los diferentes tipos de cáncer y el comportamiento tumoral diferente en </a:t>
            </a:r>
            <a:r>
              <a:rPr lang="es-CR" dirty="0" err="1"/>
              <a:t>AYAs</a:t>
            </a:r>
            <a:r>
              <a:rPr lang="es-CR" dirty="0"/>
              <a:t> comparado con otras poblaciones</a:t>
            </a:r>
          </a:p>
          <a:p>
            <a:r>
              <a:rPr lang="es-CR" dirty="0"/>
              <a:t>Aspectos biológicos propios del paciente</a:t>
            </a:r>
          </a:p>
          <a:p>
            <a:pPr lvl="1"/>
            <a:r>
              <a:rPr lang="es-CR" dirty="0"/>
              <a:t>Podría explicar la diferente respuesta al tratamiento</a:t>
            </a:r>
          </a:p>
          <a:p>
            <a:endParaRPr lang="es-CR" dirty="0"/>
          </a:p>
          <a:p>
            <a:pPr marL="114300" indent="0">
              <a:buNone/>
            </a:pPr>
            <a:r>
              <a:rPr lang="es-CR" b="1" dirty="0"/>
              <a:t>No biológicas:</a:t>
            </a:r>
          </a:p>
          <a:p>
            <a:r>
              <a:rPr lang="es-CR" dirty="0"/>
              <a:t>Diferencias en el esquema de tratamiento utilizado</a:t>
            </a:r>
          </a:p>
          <a:p>
            <a:r>
              <a:rPr lang="es-CR" dirty="0"/>
              <a:t>Diferencias en el acceso a la salud o centros de tratamiento</a:t>
            </a:r>
          </a:p>
          <a:p>
            <a:r>
              <a:rPr lang="es-CR" dirty="0"/>
              <a:t>Diferencias en el manejo de soporte</a:t>
            </a:r>
          </a:p>
          <a:p>
            <a:r>
              <a:rPr lang="es-CR" dirty="0"/>
              <a:t>Entre otros</a:t>
            </a:r>
          </a:p>
          <a:p>
            <a:endParaRPr lang="en-US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1250B4A3-B7B6-86F8-D38C-B9276DB15D5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27B98784-8AB1-A164-3349-4FEF6B9249D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90754AFC-AD2A-6AD7-C701-AFE98070F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064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845"/>
    </mc:Choice>
    <mc:Fallback>
      <p:transition spd="slow" advTm="43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67B68C56-822C-7CB6-1608-AF3A521FE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191EF4-895D-45AA-EBEA-366F1A48E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386" y="983374"/>
            <a:ext cx="3967880" cy="3176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E59E2D-6539-1648-AAD3-6C49151D5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1132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Epidemiología del cáncer en </a:t>
            </a:r>
            <a:r>
              <a:rPr lang="es-CR" dirty="0" err="1">
                <a:solidFill>
                  <a:schemeClr val="accent5"/>
                </a:solidFill>
              </a:rPr>
              <a:t>AYAs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E99DCF-463E-D7CF-708B-FDACAD667C3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08468" y="889743"/>
            <a:ext cx="3999900" cy="3416400"/>
          </a:xfrm>
        </p:spPr>
        <p:txBody>
          <a:bodyPr>
            <a:normAutofit lnSpcReduction="10000"/>
          </a:bodyPr>
          <a:lstStyle/>
          <a:p>
            <a:r>
              <a:rPr lang="es-CR" dirty="0"/>
              <a:t>La incidencia del diagnóstico de cáncer ha aumentado un 30% en las últimas décadas</a:t>
            </a:r>
          </a:p>
          <a:p>
            <a:r>
              <a:rPr lang="es-CR" dirty="0"/>
              <a:t>La </a:t>
            </a:r>
            <a:r>
              <a:rPr lang="es-CR" b="1" dirty="0"/>
              <a:t>sobrevida es casi la mitad </a:t>
            </a:r>
            <a:r>
              <a:rPr lang="es-CR" dirty="0"/>
              <a:t>de los pacientes menores de 15 años</a:t>
            </a:r>
          </a:p>
          <a:p>
            <a:endParaRPr lang="es-CR" dirty="0"/>
          </a:p>
          <a:p>
            <a:r>
              <a:rPr lang="es-CR" b="1" dirty="0"/>
              <a:t>Tumores más comunes</a:t>
            </a:r>
            <a:r>
              <a:rPr lang="es-CR" dirty="0"/>
              <a:t>: tiroides, cerebrales, germinales testiculares, leucemias, linfomas, sarcomas y melanomas (algunos raros en la población general)</a:t>
            </a:r>
          </a:p>
          <a:p>
            <a:r>
              <a:rPr lang="es-CR" dirty="0"/>
              <a:t>Empieza a aparecer cáncer de mama y colorrectal (pero representan pequeño porcentaje)</a:t>
            </a:r>
            <a:endParaRPr lang="en-US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62BD856A-B12B-CA86-79DE-0EC4018561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3CE45D44-703F-272F-F229-3EE599BCBA36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0A6A3B6-5737-1CCA-72A2-7DD96A0AB0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6005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755"/>
    </mc:Choice>
    <mc:Fallback>
      <p:transition spd="slow" advTm="34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AE61999D-2B8C-6E76-A257-451411B51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13B6E-2546-DC65-17C4-ECA3CCA37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Biología del cáncer en </a:t>
            </a:r>
            <a:r>
              <a:rPr lang="es-CR" dirty="0" err="1">
                <a:solidFill>
                  <a:schemeClr val="accent5"/>
                </a:solidFill>
              </a:rPr>
              <a:t>AYAs</a:t>
            </a:r>
            <a:r>
              <a:rPr lang="es-CR" dirty="0">
                <a:solidFill>
                  <a:schemeClr val="accent5"/>
                </a:solidFill>
              </a:rPr>
              <a:t> es diferente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48E0C-9C8B-4BE2-6524-B4F55366A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4174151" cy="3416400"/>
          </a:xfrm>
        </p:spPr>
        <p:txBody>
          <a:bodyPr>
            <a:normAutofit/>
          </a:bodyPr>
          <a:lstStyle/>
          <a:p>
            <a:r>
              <a:rPr lang="es-CR" dirty="0"/>
              <a:t>Los tumores suelen diagnosticarse en etapas más avanzadas, tener peor pronóstico y menor sobrevida comparado con otros grupos etarios (a pesar de una misma histología)</a:t>
            </a:r>
          </a:p>
          <a:p>
            <a:endParaRPr lang="es-CR" b="1" dirty="0"/>
          </a:p>
          <a:p>
            <a:r>
              <a:rPr lang="es-CR" b="1" dirty="0"/>
              <a:t>Razones:</a:t>
            </a:r>
          </a:p>
          <a:p>
            <a:pPr lvl="1"/>
            <a:r>
              <a:rPr lang="es-CR" dirty="0"/>
              <a:t>Diferencias en mutaciones genéticas somáticas y germinales</a:t>
            </a:r>
          </a:p>
          <a:p>
            <a:pPr lvl="1"/>
            <a:r>
              <a:rPr lang="es-CR" dirty="0"/>
              <a:t>Mayor tasa de mutaciones</a:t>
            </a:r>
          </a:p>
          <a:p>
            <a:pPr lvl="1"/>
            <a:r>
              <a:rPr lang="es-CR" dirty="0"/>
              <a:t>Mayor prevalencia de síndromes de predisposición</a:t>
            </a:r>
          </a:p>
          <a:p>
            <a:pPr lvl="1"/>
            <a:r>
              <a:rPr lang="es-CR" dirty="0"/>
              <a:t>Diferencias en la célula que origina el tumor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038A5-719B-73C9-43DC-C82874074E3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s-CR" dirty="0"/>
              <a:t>Otros aspectos biológicos propios de los pacientes </a:t>
            </a:r>
            <a:r>
              <a:rPr lang="es-CR" dirty="0" err="1"/>
              <a:t>AYAs</a:t>
            </a:r>
            <a:r>
              <a:rPr lang="es-CR" dirty="0"/>
              <a:t> pueden afectar el resultado del tratamiento</a:t>
            </a:r>
          </a:p>
          <a:p>
            <a:pPr marL="139700" indent="0">
              <a:buNone/>
            </a:pPr>
            <a:endParaRPr lang="es-CR" dirty="0"/>
          </a:p>
          <a:p>
            <a:r>
              <a:rPr lang="es-CR" dirty="0"/>
              <a:t>El uso de protocolos terapéuticos de población adulta se ha asociado con una mayor tasa de complicaciones comparado con el uso de esquemas pediátricos</a:t>
            </a:r>
            <a:endParaRPr lang="en-US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AD6A5084-65B7-ADCC-D92F-6887C66D24A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79F396F7-CE8B-5124-65D1-60251740DA8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D82CF9C-626E-5010-94A9-1F978EE8C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9998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88"/>
    </mc:Choice>
    <mc:Fallback>
      <p:transition spd="slow" advTm="52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8E92B63-5712-27B1-FBE5-857361B23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8779C5-AEAD-C27C-2EEF-F4F5681F2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625396"/>
              </p:ext>
            </p:extLst>
          </p:nvPr>
        </p:nvGraphicFramePr>
        <p:xfrm>
          <a:off x="368186" y="859744"/>
          <a:ext cx="8581879" cy="3048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72196">
                  <a:extLst>
                    <a:ext uri="{9D8B030D-6E8A-4147-A177-3AD203B41FA5}">
                      <a16:colId xmlns:a16="http://schemas.microsoft.com/office/drawing/2014/main" val="2033628697"/>
                    </a:ext>
                  </a:extLst>
                </a:gridCol>
                <a:gridCol w="7609683">
                  <a:extLst>
                    <a:ext uri="{9D8B030D-6E8A-4147-A177-3AD203B41FA5}">
                      <a16:colId xmlns:a16="http://schemas.microsoft.com/office/drawing/2014/main" val="2379926102"/>
                    </a:ext>
                  </a:extLst>
                </a:gridCol>
              </a:tblGrid>
              <a:tr h="301681">
                <a:tc>
                  <a:txBody>
                    <a:bodyPr/>
                    <a:lstStyle/>
                    <a:p>
                      <a:r>
                        <a:rPr lang="es-CR" dirty="0"/>
                        <a:t>Cáncer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/>
                        <a:t>Características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708583"/>
                  </a:ext>
                </a:extLst>
              </a:tr>
              <a:tr h="367045">
                <a:tc>
                  <a:txBody>
                    <a:bodyPr/>
                    <a:lstStyle/>
                    <a:p>
                      <a:r>
                        <a:rPr lang="es-CR" sz="1200" dirty="0"/>
                        <a:t>Melanoma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Adultos mayores: aparece más en cabeza y cuello (zonas </a:t>
                      </a:r>
                      <a:r>
                        <a:rPr lang="es-CR" sz="1200" dirty="0" err="1"/>
                        <a:t>fotoexpuestas</a:t>
                      </a:r>
                      <a:r>
                        <a:rPr lang="es-CR" sz="1200" dirty="0"/>
                        <a:t>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 err="1"/>
                        <a:t>AYAs</a:t>
                      </a:r>
                      <a:r>
                        <a:rPr lang="es-CR" sz="1200" dirty="0"/>
                        <a:t>: aparece más en tronco, lo que no responde a exposición a radiación UV sino a un aumento en mutaciones de genes BRAF, PTEN y vías de </a:t>
                      </a:r>
                      <a:r>
                        <a:rPr lang="es-CR" sz="1200" dirty="0" err="1"/>
                        <a:t>mismatch</a:t>
                      </a:r>
                      <a:r>
                        <a:rPr lang="es-CR" sz="1200" dirty="0"/>
                        <a:t> </a:t>
                      </a:r>
                      <a:r>
                        <a:rPr lang="es-CR" sz="1200" dirty="0" err="1"/>
                        <a:t>repair</a:t>
                      </a:r>
                      <a:r>
                        <a:rPr lang="es-CR" sz="1200" dirty="0"/>
                        <a:t> y a menos mutaciones NRAS.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320284"/>
                  </a:ext>
                </a:extLst>
              </a:tr>
              <a:tr h="367045">
                <a:tc>
                  <a:txBody>
                    <a:bodyPr/>
                    <a:lstStyle/>
                    <a:p>
                      <a:r>
                        <a:rPr lang="es-CR" sz="1200" dirty="0"/>
                        <a:t>Mama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 err="1"/>
                        <a:t>Pesentación</a:t>
                      </a:r>
                      <a:r>
                        <a:rPr lang="es-CR" sz="1200" dirty="0"/>
                        <a:t> bimodal (pico a los 40s y a los 70s).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Pacientes más jóvenes tienen peor sobrevida, tumores negativos para receptores de estrógeno, origen tumoral en células madre de la mama o células de la base, HER negativo.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930652"/>
                  </a:ext>
                </a:extLst>
              </a:tr>
              <a:tr h="367045">
                <a:tc>
                  <a:txBody>
                    <a:bodyPr/>
                    <a:lstStyle/>
                    <a:p>
                      <a:r>
                        <a:rPr lang="es-CR" sz="1200" dirty="0"/>
                        <a:t>Colorrectal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1200" dirty="0"/>
                        <a:t>En </a:t>
                      </a:r>
                      <a:r>
                        <a:rPr lang="es-CR" sz="1200" dirty="0" err="1"/>
                        <a:t>AYAs</a:t>
                      </a:r>
                      <a:r>
                        <a:rPr lang="es-CR" sz="1200" dirty="0"/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La obesidad y la carga de insulina contribuye a la incidencia.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Se han documentado genes como MSH2, MSH6 (genes de </a:t>
                      </a:r>
                      <a:r>
                        <a:rPr lang="es-CR" sz="1200" dirty="0" err="1"/>
                        <a:t>mismatch</a:t>
                      </a:r>
                      <a:r>
                        <a:rPr lang="es-CR" sz="1200" dirty="0"/>
                        <a:t> </a:t>
                      </a:r>
                      <a:r>
                        <a:rPr lang="es-CR" sz="1200" dirty="0" err="1"/>
                        <a:t>repair</a:t>
                      </a:r>
                      <a:r>
                        <a:rPr lang="es-CR" sz="1200" dirty="0"/>
                        <a:t>), síndrome de Lynch, EPAM y PTCH1.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037526"/>
                  </a:ext>
                </a:extLst>
              </a:tr>
              <a:tr h="367045">
                <a:tc>
                  <a:txBody>
                    <a:bodyPr/>
                    <a:lstStyle/>
                    <a:p>
                      <a:r>
                        <a:rPr lang="es-CR" sz="1200" dirty="0"/>
                        <a:t>Leucemia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sz="1200" dirty="0"/>
                        <a:t>En </a:t>
                      </a:r>
                      <a:r>
                        <a:rPr lang="es-CR" sz="1200" dirty="0" err="1"/>
                        <a:t>AYAs</a:t>
                      </a:r>
                      <a:r>
                        <a:rPr lang="es-CR" sz="1200" dirty="0"/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Los subtipos son diferentes a otros grupos etarios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200" dirty="0"/>
                        <a:t>Tienen mutaciones menos comunes (como </a:t>
                      </a:r>
                      <a:r>
                        <a:rPr lang="es-CR" sz="1200" dirty="0" err="1"/>
                        <a:t>Ph</a:t>
                      </a:r>
                      <a:r>
                        <a:rPr lang="es-CR" sz="1200" dirty="0"/>
                        <a:t> </a:t>
                      </a:r>
                      <a:r>
                        <a:rPr lang="es-CR" sz="1200" dirty="0" err="1"/>
                        <a:t>like</a:t>
                      </a:r>
                      <a:r>
                        <a:rPr lang="es-CR" sz="1200" dirty="0"/>
                        <a:t>) que se relacionan con mal pronóstico.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39230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81CDD37-91FB-4283-9369-09D2A1EC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0137"/>
            <a:ext cx="8520600" cy="619834"/>
          </a:xfrm>
        </p:spPr>
        <p:txBody>
          <a:bodyPr>
            <a:noAutofit/>
          </a:bodyPr>
          <a:lstStyle/>
          <a:p>
            <a:r>
              <a:rPr lang="es-CR" sz="2300" dirty="0">
                <a:solidFill>
                  <a:schemeClr val="accent5"/>
                </a:solidFill>
              </a:rPr>
              <a:t>Ejemplos que respaldan una biología tumoral diferente en </a:t>
            </a:r>
            <a:r>
              <a:rPr lang="es-CR" sz="2300" dirty="0" err="1">
                <a:solidFill>
                  <a:schemeClr val="accent5"/>
                </a:solidFill>
              </a:rPr>
              <a:t>AYAs</a:t>
            </a:r>
            <a:endParaRPr lang="en-US" sz="2300" dirty="0">
              <a:solidFill>
                <a:schemeClr val="accent5"/>
              </a:solidFill>
            </a:endParaRPr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32452711-26D7-FA3A-EA51-856665FA76F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ACA79F9F-0776-D719-B892-C43CD81292E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8D1C81B6-0CF1-643B-77BF-1307449FD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0076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48"/>
    </mc:Choice>
    <mc:Fallback>
      <p:transition spd="slow" advTm="24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533</Words>
  <Application>Microsoft Office PowerPoint</Application>
  <PresentationFormat>On-screen Show (16:9)</PresentationFormat>
  <Paragraphs>62</Paragraphs>
  <Slides>6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Epidemiología y biología del cáncer en adolescentes y adultos jóvenes (AYA)</vt:lpstr>
      <vt:lpstr>Definiendo al población oncológica de AYAs </vt:lpstr>
      <vt:lpstr>Hipótesis de la brecha en la sobrevida de AYAs</vt:lpstr>
      <vt:lpstr>Epidemiología del cáncer en AYAs</vt:lpstr>
      <vt:lpstr>Biología del cáncer en AYAs es diferente</vt:lpstr>
      <vt:lpstr>Ejemplos que respaldan una biología tumoral diferente en AYAs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María José Acuña Navas</dc:creator>
  <cp:lastModifiedBy>María José Acuña Navas</cp:lastModifiedBy>
  <cp:revision>2</cp:revision>
  <dcterms:modified xsi:type="dcterms:W3CDTF">2026-01-18T19:01:40Z</dcterms:modified>
</cp:coreProperties>
</file>