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68" r:id="rId3"/>
    <p:sldId id="260" r:id="rId4"/>
    <p:sldId id="265" r:id="rId5"/>
    <p:sldId id="269" r:id="rId6"/>
    <p:sldId id="270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FEAE8-1951-45C3-B37B-8D83EEFC4B3D}" v="22" dt="2026-07-28T01:38:37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José Acuña Navas" userId="4f4df157c2bbce6f" providerId="LiveId" clId="{1D4E4FB3-9504-49A8-9C8E-D484A910709F}"/>
    <pc:docChg chg="undo custSel addSld delSld modSld sldOrd">
      <pc:chgData name="María José Acuña Navas" userId="4f4df157c2bbce6f" providerId="LiveId" clId="{1D4E4FB3-9504-49A8-9C8E-D484A910709F}" dt="2026-07-28T01:38:37.751" v="5650"/>
      <pc:docMkLst>
        <pc:docMk/>
      </pc:docMkLst>
      <pc:sldChg chg="addSp delSp modSp mod modTransition modAnim">
        <pc:chgData name="María José Acuña Navas" userId="4f4df157c2bbce6f" providerId="LiveId" clId="{1D4E4FB3-9504-49A8-9C8E-D484A910709F}" dt="2026-07-28T01:32:09.094" v="5639"/>
        <pc:sldMkLst>
          <pc:docMk/>
          <pc:sldMk cId="0" sldId="256"/>
        </pc:sldMkLst>
        <pc:picChg chg="add del mod">
          <ac:chgData name="María José Acuña Navas" userId="4f4df157c2bbce6f" providerId="LiveId" clId="{1D4E4FB3-9504-49A8-9C8E-D484A910709F}" dt="2026-07-28T01:30:55.404" v="5638"/>
          <ac:picMkLst>
            <pc:docMk/>
            <pc:sldMk cId="0" sldId="256"/>
            <ac:picMk id="7" creationId="{2CA86908-9E3A-EF75-DD52-471DBAB7541E}"/>
          </ac:picMkLst>
        </pc:picChg>
        <pc:picChg chg="add del mod ord">
          <ac:chgData name="María José Acuña Navas" userId="4f4df157c2bbce6f" providerId="LiveId" clId="{1D4E4FB3-9504-49A8-9C8E-D484A910709F}" dt="2026-07-28T01:32:09.094" v="5639"/>
          <ac:picMkLst>
            <pc:docMk/>
            <pc:sldMk cId="0" sldId="256"/>
            <ac:picMk id="10" creationId="{8F4406B2-0509-9D38-DF89-F5518827E785}"/>
          </ac:picMkLst>
        </pc:picChg>
        <pc:picChg chg="add mod">
          <ac:chgData name="María José Acuña Navas" userId="4f4df157c2bbce6f" providerId="LiveId" clId="{1D4E4FB3-9504-49A8-9C8E-D484A910709F}" dt="2026-07-28T01:32:09.094" v="5639"/>
          <ac:picMkLst>
            <pc:docMk/>
            <pc:sldMk cId="0" sldId="256"/>
            <ac:picMk id="11" creationId="{C047508A-BEDA-09DF-162F-F4C5FBC39EB2}"/>
          </ac:picMkLst>
        </pc:picChg>
      </pc:sldChg>
      <pc:sldChg chg="addSp delSp modSp mod modTransition modClrScheme modAnim chgLayout">
        <pc:chgData name="María José Acuña Navas" userId="4f4df157c2bbce6f" providerId="LiveId" clId="{1D4E4FB3-9504-49A8-9C8E-D484A910709F}" dt="2026-07-28T01:34:45.772" v="5644"/>
        <pc:sldMkLst>
          <pc:docMk/>
          <pc:sldMk cId="1200647638" sldId="260"/>
        </pc:sldMkLst>
        <pc:spChg chg="mod ord">
          <ac:chgData name="María José Acuña Navas" userId="4f4df157c2bbce6f" providerId="LiveId" clId="{1D4E4FB3-9504-49A8-9C8E-D484A910709F}" dt="2026-07-27T20:16:53.809" v="5429" actId="1076"/>
          <ac:spMkLst>
            <pc:docMk/>
            <pc:sldMk cId="1200647638" sldId="260"/>
            <ac:spMk id="2" creationId="{37B2CCF0-1FEA-7B7A-4C32-A0FDDF1F07D8}"/>
          </ac:spMkLst>
        </pc:spChg>
        <pc:spChg chg="add del mod">
          <ac:chgData name="María José Acuña Navas" userId="4f4df157c2bbce6f" providerId="LiveId" clId="{1D4E4FB3-9504-49A8-9C8E-D484A910709F}" dt="2026-07-27T18:34:35.294" v="2" actId="21"/>
          <ac:spMkLst>
            <pc:docMk/>
            <pc:sldMk cId="1200647638" sldId="260"/>
            <ac:spMk id="4" creationId="{41D3C734-6F88-79C3-047C-BE2B3CF674D8}"/>
          </ac:spMkLst>
        </pc:spChg>
        <pc:spChg chg="mod ord">
          <ac:chgData name="María José Acuña Navas" userId="4f4df157c2bbce6f" providerId="LiveId" clId="{1D4E4FB3-9504-49A8-9C8E-D484A910709F}" dt="2026-07-27T20:20:28.945" v="5496" actId="20577"/>
          <ac:spMkLst>
            <pc:docMk/>
            <pc:sldMk cId="1200647638" sldId="260"/>
            <ac:spMk id="6" creationId="{A363386F-1E6F-9B9B-EFF5-9B6DE47053B9}"/>
          </ac:spMkLst>
        </pc:spChg>
        <pc:spChg chg="del mod">
          <ac:chgData name="María José Acuña Navas" userId="4f4df157c2bbce6f" providerId="LiveId" clId="{1D4E4FB3-9504-49A8-9C8E-D484A910709F}" dt="2026-07-27T18:34:30.454" v="1" actId="21"/>
          <ac:spMkLst>
            <pc:docMk/>
            <pc:sldMk cId="1200647638" sldId="260"/>
            <ac:spMk id="7" creationId="{D28C5FAD-E0BA-D9C1-D025-9581DB51E68A}"/>
          </ac:spMkLst>
        </pc:spChg>
        <pc:picChg chg="add del mod">
          <ac:chgData name="María José Acuña Navas" userId="4f4df157c2bbce6f" providerId="LiveId" clId="{1D4E4FB3-9504-49A8-9C8E-D484A910709F}" dt="2026-07-28T01:33:44.780" v="5643"/>
          <ac:picMkLst>
            <pc:docMk/>
            <pc:sldMk cId="1200647638" sldId="260"/>
            <ac:picMk id="9" creationId="{A5BF46B1-7DC7-6487-7E5C-CDCCB81AAA87}"/>
          </ac:picMkLst>
        </pc:picChg>
        <pc:picChg chg="add del mod ord">
          <ac:chgData name="María José Acuña Navas" userId="4f4df157c2bbce6f" providerId="LiveId" clId="{1D4E4FB3-9504-49A8-9C8E-D484A910709F}" dt="2026-07-28T01:34:45.772" v="5644"/>
          <ac:picMkLst>
            <pc:docMk/>
            <pc:sldMk cId="1200647638" sldId="260"/>
            <ac:picMk id="12" creationId="{911C3DFA-180E-3EB6-4F9F-4F135DFFCC11}"/>
          </ac:picMkLst>
        </pc:picChg>
        <pc:picChg chg="add mod">
          <ac:chgData name="María José Acuña Navas" userId="4f4df157c2bbce6f" providerId="LiveId" clId="{1D4E4FB3-9504-49A8-9C8E-D484A910709F}" dt="2026-07-28T01:34:45.772" v="5644"/>
          <ac:picMkLst>
            <pc:docMk/>
            <pc:sldMk cId="1200647638" sldId="260"/>
            <ac:picMk id="13" creationId="{9F1FB831-97BB-B808-5F59-B15C2195AF70}"/>
          </ac:picMkLst>
        </pc:picChg>
      </pc:sldChg>
      <pc:sldChg chg="del">
        <pc:chgData name="María José Acuña Navas" userId="4f4df157c2bbce6f" providerId="LiveId" clId="{1D4E4FB3-9504-49A8-9C8E-D484A910709F}" dt="2026-07-27T18:35:34.747" v="10" actId="2696"/>
        <pc:sldMkLst>
          <pc:docMk/>
          <pc:sldMk cId="2060055475" sldId="261"/>
        </pc:sldMkLst>
      </pc:sldChg>
      <pc:sldChg chg="del">
        <pc:chgData name="María José Acuña Navas" userId="4f4df157c2bbce6f" providerId="LiveId" clId="{1D4E4FB3-9504-49A8-9C8E-D484A910709F}" dt="2026-07-27T18:35:34.747" v="10" actId="2696"/>
        <pc:sldMkLst>
          <pc:docMk/>
          <pc:sldMk cId="1999982274" sldId="262"/>
        </pc:sldMkLst>
      </pc:sldChg>
      <pc:sldChg chg="del">
        <pc:chgData name="María José Acuña Navas" userId="4f4df157c2bbce6f" providerId="LiveId" clId="{1D4E4FB3-9504-49A8-9C8E-D484A910709F}" dt="2026-07-27T18:35:39.180" v="11" actId="2696"/>
        <pc:sldMkLst>
          <pc:docMk/>
          <pc:sldMk cId="1400764746" sldId="263"/>
        </pc:sldMkLst>
      </pc:sldChg>
      <pc:sldChg chg="del">
        <pc:chgData name="María José Acuña Navas" userId="4f4df157c2bbce6f" providerId="LiveId" clId="{1D4E4FB3-9504-49A8-9C8E-D484A910709F}" dt="2026-07-27T18:35:34.747" v="10" actId="2696"/>
        <pc:sldMkLst>
          <pc:docMk/>
          <pc:sldMk cId="292999427" sldId="264"/>
        </pc:sldMkLst>
      </pc:sldChg>
      <pc:sldChg chg="addSp delSp modSp add mod modTransition modAnim">
        <pc:chgData name="María José Acuña Navas" userId="4f4df157c2bbce6f" providerId="LiveId" clId="{1D4E4FB3-9504-49A8-9C8E-D484A910709F}" dt="2026-07-28T01:36:31.497" v="5648"/>
        <pc:sldMkLst>
          <pc:docMk/>
          <pc:sldMk cId="397039975" sldId="265"/>
        </pc:sldMkLst>
        <pc:spChg chg="mod">
          <ac:chgData name="María José Acuña Navas" userId="4f4df157c2bbce6f" providerId="LiveId" clId="{1D4E4FB3-9504-49A8-9C8E-D484A910709F}" dt="2026-07-27T20:19:56.072" v="5480" actId="1076"/>
          <ac:spMkLst>
            <pc:docMk/>
            <pc:sldMk cId="397039975" sldId="265"/>
            <ac:spMk id="2" creationId="{B31C1960-0B2A-8C71-313F-1672B103C856}"/>
          </ac:spMkLst>
        </pc:spChg>
        <pc:spChg chg="mod">
          <ac:chgData name="María José Acuña Navas" userId="4f4df157c2bbce6f" providerId="LiveId" clId="{1D4E4FB3-9504-49A8-9C8E-D484A910709F}" dt="2026-07-27T20:29:32.083" v="5613" actId="20577"/>
          <ac:spMkLst>
            <pc:docMk/>
            <pc:sldMk cId="397039975" sldId="265"/>
            <ac:spMk id="6" creationId="{61C79ABA-59CC-14D9-6888-89748A5591D5}"/>
          </ac:spMkLst>
        </pc:spChg>
        <pc:picChg chg="add del mod">
          <ac:chgData name="María José Acuña Navas" userId="4f4df157c2bbce6f" providerId="LiveId" clId="{1D4E4FB3-9504-49A8-9C8E-D484A910709F}" dt="2026-07-28T01:35:32.297" v="5647"/>
          <ac:picMkLst>
            <pc:docMk/>
            <pc:sldMk cId="397039975" sldId="265"/>
            <ac:picMk id="5" creationId="{CC151DC3-41B2-CA75-3F6A-C4BDB00A1AED}"/>
          </ac:picMkLst>
        </pc:picChg>
        <pc:picChg chg="add del mod ord">
          <ac:chgData name="María José Acuña Navas" userId="4f4df157c2bbce6f" providerId="LiveId" clId="{1D4E4FB3-9504-49A8-9C8E-D484A910709F}" dt="2026-07-28T01:36:31.497" v="5648"/>
          <ac:picMkLst>
            <pc:docMk/>
            <pc:sldMk cId="397039975" sldId="265"/>
            <ac:picMk id="9" creationId="{193DF5E5-B6A3-EF79-E78A-929074116ABD}"/>
          </ac:picMkLst>
        </pc:picChg>
        <pc:picChg chg="add mod">
          <ac:chgData name="María José Acuña Navas" userId="4f4df157c2bbce6f" providerId="LiveId" clId="{1D4E4FB3-9504-49A8-9C8E-D484A910709F}" dt="2026-07-28T01:36:31.497" v="5648"/>
          <ac:picMkLst>
            <pc:docMk/>
            <pc:sldMk cId="397039975" sldId="265"/>
            <ac:picMk id="10" creationId="{EC51390D-B761-A0A9-112A-D007DC2B93E0}"/>
          </ac:picMkLst>
        </pc:picChg>
      </pc:sldChg>
      <pc:sldChg chg="modSp add del mod chgLayout">
        <pc:chgData name="María José Acuña Navas" userId="4f4df157c2bbce6f" providerId="LiveId" clId="{1D4E4FB3-9504-49A8-9C8E-D484A910709F}" dt="2026-07-27T19:42:48.143" v="4146" actId="2696"/>
        <pc:sldMkLst>
          <pc:docMk/>
          <pc:sldMk cId="1990368976" sldId="266"/>
        </pc:sldMkLst>
        <pc:spChg chg="mod ord">
          <ac:chgData name="María José Acuña Navas" userId="4f4df157c2bbce6f" providerId="LiveId" clId="{1D4E4FB3-9504-49A8-9C8E-D484A910709F}" dt="2026-07-27T19:27:29.445" v="3143" actId="700"/>
          <ac:spMkLst>
            <pc:docMk/>
            <pc:sldMk cId="1990368976" sldId="266"/>
            <ac:spMk id="2" creationId="{6FFE582B-2022-A17F-FF55-0888F22482BE}"/>
          </ac:spMkLst>
        </pc:spChg>
        <pc:spChg chg="mod ord">
          <ac:chgData name="María José Acuña Navas" userId="4f4df157c2bbce6f" providerId="LiveId" clId="{1D4E4FB3-9504-49A8-9C8E-D484A910709F}" dt="2026-07-27T19:27:29.445" v="3143" actId="700"/>
          <ac:spMkLst>
            <pc:docMk/>
            <pc:sldMk cId="1990368976" sldId="266"/>
            <ac:spMk id="6" creationId="{3BCB1379-D099-7D86-8775-89008C937D62}"/>
          </ac:spMkLst>
        </pc:spChg>
      </pc:sldChg>
      <pc:sldChg chg="addSp delSp modSp add del mod chgLayout">
        <pc:chgData name="María José Acuña Navas" userId="4f4df157c2bbce6f" providerId="LiveId" clId="{1D4E4FB3-9504-49A8-9C8E-D484A910709F}" dt="2026-07-27T19:43:00.442" v="4149" actId="2696"/>
        <pc:sldMkLst>
          <pc:docMk/>
          <pc:sldMk cId="2747118778" sldId="267"/>
        </pc:sldMkLst>
        <pc:spChg chg="del">
          <ac:chgData name="María José Acuña Navas" userId="4f4df157c2bbce6f" providerId="LiveId" clId="{1D4E4FB3-9504-49A8-9C8E-D484A910709F}" dt="2026-07-27T19:42:56.469" v="4147" actId="700"/>
          <ac:spMkLst>
            <pc:docMk/>
            <pc:sldMk cId="2747118778" sldId="267"/>
            <ac:spMk id="2" creationId="{5EF02602-7EA2-5C0C-BA8B-2EFC25ABAC1D}"/>
          </ac:spMkLst>
        </pc:spChg>
        <pc:spChg chg="add mod ord">
          <ac:chgData name="María José Acuña Navas" userId="4f4df157c2bbce6f" providerId="LiveId" clId="{1D4E4FB3-9504-49A8-9C8E-D484A910709F}" dt="2026-07-27T19:42:56.515" v="4148" actId="27636"/>
          <ac:spMkLst>
            <pc:docMk/>
            <pc:sldMk cId="2747118778" sldId="267"/>
            <ac:spMk id="3" creationId="{E606D4BF-0813-4217-66AE-5CB18774453D}"/>
          </ac:spMkLst>
        </pc:spChg>
        <pc:spChg chg="mod ord">
          <ac:chgData name="María José Acuña Navas" userId="4f4df157c2bbce6f" providerId="LiveId" clId="{1D4E4FB3-9504-49A8-9C8E-D484A910709F}" dt="2026-07-27T19:42:56.469" v="4147" actId="700"/>
          <ac:spMkLst>
            <pc:docMk/>
            <pc:sldMk cId="2747118778" sldId="267"/>
            <ac:spMk id="6" creationId="{5AF6625B-4718-0B7B-0684-CB42687D9AB4}"/>
          </ac:spMkLst>
        </pc:spChg>
      </pc:sldChg>
      <pc:sldChg chg="addSp modSp add mod ord">
        <pc:chgData name="María José Acuña Navas" userId="4f4df157c2bbce6f" providerId="LiveId" clId="{1D4E4FB3-9504-49A8-9C8E-D484A910709F}" dt="2026-07-28T01:33:05.985" v="5640"/>
        <pc:sldMkLst>
          <pc:docMk/>
          <pc:sldMk cId="2610276522" sldId="268"/>
        </pc:sldMkLst>
        <pc:spChg chg="mod">
          <ac:chgData name="María José Acuña Navas" userId="4f4df157c2bbce6f" providerId="LiveId" clId="{1D4E4FB3-9504-49A8-9C8E-D484A910709F}" dt="2026-07-27T18:50:04.215" v="35" actId="20577"/>
          <ac:spMkLst>
            <pc:docMk/>
            <pc:sldMk cId="2610276522" sldId="268"/>
            <ac:spMk id="2" creationId="{566AC7FB-BBDA-5B20-7E54-7159447C63DC}"/>
          </ac:spMkLst>
        </pc:spChg>
        <pc:spChg chg="mod">
          <ac:chgData name="María José Acuña Navas" userId="4f4df157c2bbce6f" providerId="LiveId" clId="{1D4E4FB3-9504-49A8-9C8E-D484A910709F}" dt="2026-07-27T20:20:11.995" v="5483" actId="20577"/>
          <ac:spMkLst>
            <pc:docMk/>
            <pc:sldMk cId="2610276522" sldId="268"/>
            <ac:spMk id="6" creationId="{A15629F1-8B02-2503-2092-1DC4D13EE82F}"/>
          </ac:spMkLst>
        </pc:spChg>
        <pc:picChg chg="add mod">
          <ac:chgData name="María José Acuña Navas" userId="4f4df157c2bbce6f" providerId="LiveId" clId="{1D4E4FB3-9504-49A8-9C8E-D484A910709F}" dt="2026-07-28T01:33:05.985" v="5640"/>
          <ac:picMkLst>
            <pc:docMk/>
            <pc:sldMk cId="2610276522" sldId="268"/>
            <ac:picMk id="8" creationId="{0D7E0090-2A6D-89AD-8D71-DBDBCA0DD3AE}"/>
          </ac:picMkLst>
        </pc:picChg>
      </pc:sldChg>
      <pc:sldChg chg="addSp modSp add mod">
        <pc:chgData name="María José Acuña Navas" userId="4f4df157c2bbce6f" providerId="LiveId" clId="{1D4E4FB3-9504-49A8-9C8E-D484A910709F}" dt="2026-07-28T01:37:46.969" v="5649"/>
        <pc:sldMkLst>
          <pc:docMk/>
          <pc:sldMk cId="305861782" sldId="269"/>
        </pc:sldMkLst>
        <pc:spChg chg="mod">
          <ac:chgData name="María José Acuña Navas" userId="4f4df157c2bbce6f" providerId="LiveId" clId="{1D4E4FB3-9504-49A8-9C8E-D484A910709F}" dt="2026-07-27T20:19:40.991" v="5478" actId="1076"/>
          <ac:spMkLst>
            <pc:docMk/>
            <pc:sldMk cId="305861782" sldId="269"/>
            <ac:spMk id="2" creationId="{F7D63788-E207-3BF9-1551-A6E598BA7B3B}"/>
          </ac:spMkLst>
        </pc:spChg>
        <pc:spChg chg="mod">
          <ac:chgData name="María José Acuña Navas" userId="4f4df157c2bbce6f" providerId="LiveId" clId="{1D4E4FB3-9504-49A8-9C8E-D484A910709F}" dt="2026-07-27T20:31:52.273" v="5635" actId="20577"/>
          <ac:spMkLst>
            <pc:docMk/>
            <pc:sldMk cId="305861782" sldId="269"/>
            <ac:spMk id="6" creationId="{20F1F40A-302D-F7B4-CCBB-D74FF4470DE7}"/>
          </ac:spMkLst>
        </pc:spChg>
        <pc:picChg chg="add mod">
          <ac:chgData name="María José Acuña Navas" userId="4f4df157c2bbce6f" providerId="LiveId" clId="{1D4E4FB3-9504-49A8-9C8E-D484A910709F}" dt="2026-07-28T01:37:46.969" v="5649"/>
          <ac:picMkLst>
            <pc:docMk/>
            <pc:sldMk cId="305861782" sldId="269"/>
            <ac:picMk id="5" creationId="{0482D37B-B94D-9247-0D02-F66DA5D991BC}"/>
          </ac:picMkLst>
        </pc:picChg>
      </pc:sldChg>
      <pc:sldChg chg="addSp modSp add mod">
        <pc:chgData name="María José Acuña Navas" userId="4f4df157c2bbce6f" providerId="LiveId" clId="{1D4E4FB3-9504-49A8-9C8E-D484A910709F}" dt="2026-07-28T01:38:37.751" v="5650"/>
        <pc:sldMkLst>
          <pc:docMk/>
          <pc:sldMk cId="2613360746" sldId="270"/>
        </pc:sldMkLst>
        <pc:spChg chg="mod">
          <ac:chgData name="María José Acuña Navas" userId="4f4df157c2bbce6f" providerId="LiveId" clId="{1D4E4FB3-9504-49A8-9C8E-D484A910709F}" dt="2026-07-27T20:21:55.469" v="5557" actId="1076"/>
          <ac:spMkLst>
            <pc:docMk/>
            <pc:sldMk cId="2613360746" sldId="270"/>
            <ac:spMk id="2" creationId="{55240703-C67D-1642-DA8D-7710C8C9E1EE}"/>
          </ac:spMkLst>
        </pc:spChg>
        <pc:spChg chg="add mod">
          <ac:chgData name="María José Acuña Navas" userId="4f4df157c2bbce6f" providerId="LiveId" clId="{1D4E4FB3-9504-49A8-9C8E-D484A910709F}" dt="2026-07-27T20:23:34.139" v="5577" actId="14100"/>
          <ac:spMkLst>
            <pc:docMk/>
            <pc:sldMk cId="2613360746" sldId="270"/>
            <ac:spMk id="3" creationId="{DEF31B63-F71B-63C2-912E-660D7A4B28E7}"/>
          </ac:spMkLst>
        </pc:spChg>
        <pc:spChg chg="mod">
          <ac:chgData name="María José Acuña Navas" userId="4f4df157c2bbce6f" providerId="LiveId" clId="{1D4E4FB3-9504-49A8-9C8E-D484A910709F}" dt="2026-07-27T20:23:20.417" v="5574" actId="20577"/>
          <ac:spMkLst>
            <pc:docMk/>
            <pc:sldMk cId="2613360746" sldId="270"/>
            <ac:spMk id="6" creationId="{32C98B0D-9EC0-173F-BD41-B6A0758D1609}"/>
          </ac:spMkLst>
        </pc:spChg>
        <pc:picChg chg="add mod">
          <ac:chgData name="María José Acuña Navas" userId="4f4df157c2bbce6f" providerId="LiveId" clId="{1D4E4FB3-9504-49A8-9C8E-D484A910709F}" dt="2026-07-28T01:38:37.751" v="5650"/>
          <ac:picMkLst>
            <pc:docMk/>
            <pc:sldMk cId="2613360746" sldId="270"/>
            <ac:picMk id="7" creationId="{4F883892-AECB-04B1-EC9D-670128E25E4F}"/>
          </ac:picMkLst>
        </pc:picChg>
      </pc:sldChg>
      <pc:sldMasterChg chg="delSldLayout">
        <pc:chgData name="María José Acuña Navas" userId="4f4df157c2bbce6f" providerId="LiveId" clId="{1D4E4FB3-9504-49A8-9C8E-D484A910709F}" dt="2026-07-27T18:35:39.180" v="11" actId="2696"/>
        <pc:sldMasterMkLst>
          <pc:docMk/>
          <pc:sldMasterMk cId="0" sldId="2147483659"/>
        </pc:sldMasterMkLst>
        <pc:sldLayoutChg chg="del">
          <pc:chgData name="María José Acuña Navas" userId="4f4df157c2bbce6f" providerId="LiveId" clId="{1D4E4FB3-9504-49A8-9C8E-D484A910709F}" dt="2026-07-27T18:35:39.180" v="11" actId="2696"/>
          <pc:sldLayoutMkLst>
            <pc:docMk/>
            <pc:sldMasterMk cId="0" sldId="2147483659"/>
            <pc:sldLayoutMk cId="0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099CE58B-A06D-0D64-9D40-9E962DBFB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B0DD2338-3C77-C2CD-14BE-0E6536828A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9B9708E4-4950-47FD-9F48-9B4FB6603E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774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AA6F0F94-9EAB-2DC8-7C13-64349319B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3D38D6C7-7F58-CFF2-A27B-6D673957BD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2BD868F7-E03F-B85E-E446-167F987CA5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0641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25315B1B-CBD0-A1DF-6245-A8F36D154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25C1F0EB-A532-CE1E-22AA-2A08717BCC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1E792B03-E002-F0CE-1936-7E3079C2B2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808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B9E737D6-07B5-368F-E8A6-5398F3713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557914EE-F15E-FBF6-3650-865A453F6C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540FC04F-28E6-42C8-A96A-7F25D3D74E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1030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>
          <a:extLst>
            <a:ext uri="{FF2B5EF4-FFF2-40B4-BE49-F238E27FC236}">
              <a16:creationId xmlns:a16="http://schemas.microsoft.com/office/drawing/2014/main" id="{BE810E6B-83AA-81E0-D290-78DA2736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5b4d89939_0_3:notes">
            <a:extLst>
              <a:ext uri="{FF2B5EF4-FFF2-40B4-BE49-F238E27FC236}">
                <a16:creationId xmlns:a16="http://schemas.microsoft.com/office/drawing/2014/main" id="{FA81B627-9632-9804-0F12-EE5F08A6F7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5b4d89939_0_3:notes">
            <a:extLst>
              <a:ext uri="{FF2B5EF4-FFF2-40B4-BE49-F238E27FC236}">
                <a16:creationId xmlns:a16="http://schemas.microsoft.com/office/drawing/2014/main" id="{41312F9D-0266-DBB7-E882-08376C6DC0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21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279775"/>
            <a:ext cx="8520600" cy="19595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accent5"/>
                </a:solidFill>
              </a:rPr>
              <a:t>Las palabras importan: El impacto de la comunicación para los adultos jóvenes con cáncer</a:t>
            </a:r>
            <a:endParaRPr sz="3400" dirty="0">
              <a:solidFill>
                <a:schemeClr val="accent5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0" y="3540263"/>
            <a:ext cx="3622800" cy="438300"/>
          </a:xfrm>
          <a:prstGeom prst="rect">
            <a:avLst/>
          </a:prstGeom>
          <a:solidFill>
            <a:srgbClr val="FBD007"/>
          </a:solidFill>
          <a:ln w="9525" cap="flat" cmpd="sng">
            <a:solidFill>
              <a:srgbClr val="FBD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5521200" y="3540263"/>
            <a:ext cx="3622800" cy="438300"/>
          </a:xfrm>
          <a:prstGeom prst="rect">
            <a:avLst/>
          </a:prstGeom>
          <a:solidFill>
            <a:srgbClr val="FBD007"/>
          </a:solidFill>
          <a:ln w="9525" cap="flat" cmpd="sng">
            <a:solidFill>
              <a:srgbClr val="FBD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Google Shape;58;p13" title="AYA POWER espanol fina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2501" y="2339350"/>
            <a:ext cx="2719000" cy="27190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839B3C45-1F72-5232-7D10-2397C62FA6D1}"/>
              </a:ext>
            </a:extLst>
          </p:cNvPr>
          <p:cNvSpPr txBox="1">
            <a:spLocks/>
          </p:cNvSpPr>
          <p:nvPr/>
        </p:nvSpPr>
        <p:spPr>
          <a:xfrm>
            <a:off x="95589" y="2296889"/>
            <a:ext cx="3431625" cy="1130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z="1800" dirty="0"/>
              <a:t>Presentado por </a:t>
            </a:r>
          </a:p>
          <a:p>
            <a:r>
              <a:rPr lang="es-ES" sz="1800" dirty="0"/>
              <a:t>Kayla Fulginiti</a:t>
            </a:r>
          </a:p>
          <a:p>
            <a:r>
              <a:rPr lang="es-ES" sz="1800" dirty="0"/>
              <a:t>Trabajadora social clínica licenciada</a:t>
            </a:r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C299FC13-0965-979A-59FE-B6AB5FEE1B3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712375" y="2339350"/>
            <a:ext cx="3431625" cy="1130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r>
              <a:rPr lang="es-CR" dirty="0"/>
              <a:t>Resumido en español por </a:t>
            </a:r>
          </a:p>
          <a:p>
            <a:r>
              <a:rPr lang="es-CR" dirty="0"/>
              <a:t>Dra. María José Acuña Navas</a:t>
            </a:r>
          </a:p>
          <a:p>
            <a:r>
              <a:rPr lang="es-CR" dirty="0"/>
              <a:t>Oncóloga Pediatra</a:t>
            </a:r>
            <a:endParaRPr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C047508A-BEDA-09DF-162F-F4C5FBC39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518"/>
    </mc:Choice>
    <mc:Fallback>
      <p:transition spd="slow" advTm="70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7ED811BD-5461-A01C-9511-559FA0EE4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AC7FB-BBDA-5B20-7E54-7159447C6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Claridad y entendimiento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5629F1-8B02-2503-2092-1DC4D13EE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600" dirty="0"/>
              <a:t>La terminología médica puede ser confusa e intimidante.</a:t>
            </a:r>
          </a:p>
          <a:p>
            <a:r>
              <a:rPr lang="es-CR" sz="1600" dirty="0"/>
              <a:t>Atravesar una enfermedad amenazante para la vida aumenta la ansiedad.</a:t>
            </a:r>
          </a:p>
          <a:p>
            <a:endParaRPr lang="es-CR" sz="1600" dirty="0"/>
          </a:p>
          <a:p>
            <a:r>
              <a:rPr lang="es-CR" sz="1600" dirty="0"/>
              <a:t>Es importante:</a:t>
            </a:r>
          </a:p>
          <a:p>
            <a:pPr lvl="1"/>
            <a:r>
              <a:rPr lang="es-CR" sz="1600" dirty="0"/>
              <a:t>Utilizar lenguaje claro y accesible, esto empodera al paciente, permite la obtención de conocimiento y su participación activa.</a:t>
            </a:r>
          </a:p>
          <a:p>
            <a:pPr lvl="1"/>
            <a:r>
              <a:rPr lang="es-CR" sz="1600" dirty="0"/>
              <a:t>Usar palabras acordes al desarrollo de los </a:t>
            </a:r>
            <a:r>
              <a:rPr lang="es-CR" sz="1600" dirty="0" err="1"/>
              <a:t>AYAs</a:t>
            </a:r>
            <a:r>
              <a:rPr lang="es-CR" sz="1600" dirty="0"/>
              <a:t>.</a:t>
            </a:r>
          </a:p>
          <a:p>
            <a:pPr lvl="1"/>
            <a:r>
              <a:rPr lang="es-CR" sz="1600" dirty="0"/>
              <a:t>Diseñar la comunicación acorde a su capacidad de escucha y capacidad de entendimiento. </a:t>
            </a:r>
          </a:p>
          <a:p>
            <a:pPr lvl="1"/>
            <a:r>
              <a:rPr lang="es-CR" sz="1600" dirty="0"/>
              <a:t>Ser empáticos y escuchar activamente.</a:t>
            </a:r>
          </a:p>
          <a:p>
            <a:endParaRPr lang="es-CR" dirty="0"/>
          </a:p>
          <a:p>
            <a:endParaRPr lang="es-CR" dirty="0"/>
          </a:p>
          <a:p>
            <a:endParaRPr lang="en-US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07B4A374-FD9E-3E5B-B71A-708E210EEA6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0E66E49B-174A-47DF-3A31-2DD863B12E2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D7E0090-2A6D-89AD-8D71-DBDBCA0DD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10276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18"/>
    </mc:Choice>
    <mc:Fallback>
      <p:transition spd="slow" advTm="44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C47E82F-7354-E4A0-F076-132866125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2CCF0-1FEA-7B7A-4C32-A0FDDF1F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96282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Impacto del lenguaje en el bienestar emocional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63386F-1E6F-9B9B-EFF5-9B6DE4705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48124"/>
            <a:ext cx="8520600" cy="3008708"/>
          </a:xfrm>
        </p:spPr>
        <p:txBody>
          <a:bodyPr>
            <a:noAutofit/>
          </a:bodyPr>
          <a:lstStyle/>
          <a:p>
            <a:r>
              <a:rPr lang="es-CR" sz="1600" dirty="0"/>
              <a:t>L</a:t>
            </a:r>
            <a:r>
              <a:rPr lang="en-US" sz="1600" dirty="0"/>
              <a:t>as </a:t>
            </a:r>
            <a:r>
              <a:rPr lang="en-US" sz="1600" dirty="0" err="1"/>
              <a:t>interacciones</a:t>
            </a:r>
            <a:r>
              <a:rPr lang="en-US" sz="1600" dirty="0"/>
              <a:t> </a:t>
            </a:r>
            <a:r>
              <a:rPr lang="en-US" sz="1600" dirty="0" err="1"/>
              <a:t>negativas</a:t>
            </a:r>
            <a:r>
              <a:rPr lang="en-US" sz="1600" dirty="0"/>
              <a:t> </a:t>
            </a:r>
            <a:r>
              <a:rPr lang="en-US" sz="1600" dirty="0" err="1"/>
              <a:t>pueden</a:t>
            </a:r>
            <a:r>
              <a:rPr lang="en-US" sz="1600" dirty="0"/>
              <a:t> </a:t>
            </a:r>
            <a:r>
              <a:rPr lang="en-US" sz="1600" dirty="0" err="1"/>
              <a:t>tener</a:t>
            </a:r>
            <a:r>
              <a:rPr lang="en-US" sz="1600" dirty="0"/>
              <a:t> un </a:t>
            </a:r>
            <a:r>
              <a:rPr lang="en-US" sz="1600" dirty="0" err="1"/>
              <a:t>efecto</a:t>
            </a:r>
            <a:r>
              <a:rPr lang="en-US" sz="1600" dirty="0"/>
              <a:t> </a:t>
            </a:r>
            <a:r>
              <a:rPr lang="en-US" sz="1600" dirty="0" err="1"/>
              <a:t>duradero</a:t>
            </a:r>
            <a:r>
              <a:rPr lang="en-US" sz="1600" dirty="0"/>
              <a:t>.</a:t>
            </a:r>
          </a:p>
          <a:p>
            <a:r>
              <a:rPr lang="en-US" sz="1600" dirty="0"/>
              <a:t>El </a:t>
            </a:r>
            <a:r>
              <a:rPr lang="en-US" sz="1600" dirty="0" err="1"/>
              <a:t>diagnóstico</a:t>
            </a:r>
            <a:r>
              <a:rPr lang="en-US" sz="1600" dirty="0"/>
              <a:t> de </a:t>
            </a:r>
            <a:r>
              <a:rPr lang="en-US" sz="1600" dirty="0" err="1"/>
              <a:t>cáncer</a:t>
            </a:r>
            <a:r>
              <a:rPr lang="en-US" sz="1600" dirty="0"/>
              <a:t> </a:t>
            </a:r>
            <a:r>
              <a:rPr lang="en-US" sz="1600" dirty="0" err="1"/>
              <a:t>exalta</a:t>
            </a:r>
            <a:r>
              <a:rPr lang="en-US" sz="1600" dirty="0"/>
              <a:t> </a:t>
            </a:r>
            <a:r>
              <a:rPr lang="en-US" sz="1600" dirty="0" err="1"/>
              <a:t>emociones</a:t>
            </a:r>
            <a:r>
              <a:rPr lang="en-US" sz="1600" dirty="0"/>
              <a:t> – </a:t>
            </a:r>
            <a:r>
              <a:rPr lang="en-US" sz="1600" dirty="0" err="1"/>
              <a:t>esto</a:t>
            </a:r>
            <a:r>
              <a:rPr lang="en-US" sz="1600" dirty="0"/>
              <a:t> </a:t>
            </a:r>
            <a:r>
              <a:rPr lang="en-US" sz="1600" dirty="0" err="1"/>
              <a:t>dificulta</a:t>
            </a:r>
            <a:r>
              <a:rPr lang="en-US" sz="1600" dirty="0"/>
              <a:t> las </a:t>
            </a:r>
            <a:r>
              <a:rPr lang="en-US" sz="1600" dirty="0" err="1"/>
              <a:t>conversaciones</a:t>
            </a:r>
            <a:r>
              <a:rPr lang="en-US" sz="1600" dirty="0"/>
              <a:t> y la </a:t>
            </a:r>
            <a:r>
              <a:rPr lang="en-US" sz="1600" dirty="0" err="1"/>
              <a:t>comprensión</a:t>
            </a:r>
            <a:r>
              <a:rPr lang="en-US" sz="1600" dirty="0"/>
              <a:t> de la </a:t>
            </a:r>
            <a:r>
              <a:rPr lang="en-US" sz="1600" dirty="0" err="1"/>
              <a:t>información</a:t>
            </a:r>
            <a:r>
              <a:rPr lang="en-US" sz="1600" dirty="0"/>
              <a:t>. </a:t>
            </a:r>
          </a:p>
          <a:p>
            <a:r>
              <a:rPr lang="en-US" sz="1600" dirty="0"/>
              <a:t>Usar </a:t>
            </a:r>
            <a:r>
              <a:rPr lang="en-US" sz="1600" dirty="0" err="1"/>
              <a:t>terminología</a:t>
            </a:r>
            <a:r>
              <a:rPr lang="en-US" sz="1600" dirty="0"/>
              <a:t> </a:t>
            </a:r>
            <a:r>
              <a:rPr lang="en-US" sz="1600" dirty="0" err="1"/>
              <a:t>médica</a:t>
            </a:r>
            <a:r>
              <a:rPr lang="en-US" sz="1600" dirty="0"/>
              <a:t> </a:t>
            </a:r>
            <a:r>
              <a:rPr lang="en-US" sz="1600" dirty="0" err="1"/>
              <a:t>puede</a:t>
            </a:r>
            <a:r>
              <a:rPr lang="en-US" sz="1600" dirty="0"/>
              <a:t> </a:t>
            </a:r>
            <a:r>
              <a:rPr lang="en-US" sz="1600" dirty="0" err="1"/>
              <a:t>abrumarlos</a:t>
            </a:r>
            <a:r>
              <a:rPr lang="en-US" sz="1600" dirty="0"/>
              <a:t>, </a:t>
            </a:r>
            <a:r>
              <a:rPr lang="en-US" sz="1600" dirty="0" err="1"/>
              <a:t>hacerlos</a:t>
            </a:r>
            <a:r>
              <a:rPr lang="en-US" sz="1600" dirty="0"/>
              <a:t> </a:t>
            </a:r>
            <a:r>
              <a:rPr lang="en-US" sz="1600" dirty="0" err="1"/>
              <a:t>sentir</a:t>
            </a:r>
            <a:r>
              <a:rPr lang="en-US" sz="1600" dirty="0"/>
              <a:t> </a:t>
            </a:r>
            <a:r>
              <a:rPr lang="en-US" sz="1600" dirty="0" err="1"/>
              <a:t>excluidos</a:t>
            </a:r>
            <a:r>
              <a:rPr lang="en-US" sz="1600" dirty="0"/>
              <a:t>, no </a:t>
            </a:r>
            <a:r>
              <a:rPr lang="en-US" sz="1600" dirty="0" err="1"/>
              <a:t>inteligentes</a:t>
            </a:r>
            <a:r>
              <a:rPr lang="en-US" sz="1600" dirty="0"/>
              <a:t> o </a:t>
            </a:r>
            <a:r>
              <a:rPr lang="en-US" sz="1600" dirty="0" err="1"/>
              <a:t>sentir</a:t>
            </a:r>
            <a:r>
              <a:rPr lang="en-US" sz="1600" dirty="0"/>
              <a:t> </a:t>
            </a:r>
            <a:r>
              <a:rPr lang="en-US" sz="1600" dirty="0" err="1"/>
              <a:t>miedo</a:t>
            </a:r>
            <a:r>
              <a:rPr lang="en-US" sz="1600" dirty="0"/>
              <a:t> de </a:t>
            </a:r>
            <a:r>
              <a:rPr lang="en-US" sz="1600" dirty="0" err="1"/>
              <a:t>hablar</a:t>
            </a:r>
            <a:r>
              <a:rPr lang="en-US" sz="1600" dirty="0"/>
              <a:t>/</a:t>
            </a:r>
            <a:r>
              <a:rPr lang="en-US" sz="1600" dirty="0" err="1"/>
              <a:t>preguntar</a:t>
            </a:r>
            <a:r>
              <a:rPr lang="en-US" sz="1600" dirty="0"/>
              <a:t>. </a:t>
            </a:r>
          </a:p>
          <a:p>
            <a:r>
              <a:rPr lang="en-US" sz="1600" dirty="0" err="1"/>
              <a:t>Evitar</a:t>
            </a:r>
            <a:r>
              <a:rPr lang="en-US" sz="1600" dirty="0"/>
              <a:t> tonos o </a:t>
            </a:r>
            <a:r>
              <a:rPr lang="en-US" sz="1600" dirty="0" err="1"/>
              <a:t>frases</a:t>
            </a:r>
            <a:r>
              <a:rPr lang="en-US" sz="1600" dirty="0"/>
              <a:t> </a:t>
            </a:r>
            <a:r>
              <a:rPr lang="en-US" sz="1600" dirty="0" err="1"/>
              <a:t>como</a:t>
            </a:r>
            <a:r>
              <a:rPr lang="en-US" sz="1600" dirty="0"/>
              <a:t>: “no es la gran </a:t>
            </a:r>
            <a:r>
              <a:rPr lang="en-US" sz="1600" dirty="0" err="1"/>
              <a:t>cosa</a:t>
            </a:r>
            <a:r>
              <a:rPr lang="en-US" sz="1600" dirty="0"/>
              <a:t>”, “vas a </a:t>
            </a:r>
            <a:r>
              <a:rPr lang="en-US" sz="1600" dirty="0" err="1"/>
              <a:t>estar</a:t>
            </a:r>
            <a:r>
              <a:rPr lang="en-US" sz="1600" dirty="0"/>
              <a:t> bien”, “</a:t>
            </a:r>
            <a:r>
              <a:rPr lang="en-US" sz="1600" dirty="0" err="1"/>
              <a:t>cáncer</a:t>
            </a:r>
            <a:r>
              <a:rPr lang="en-US" sz="1600" dirty="0"/>
              <a:t> bueno”, “</a:t>
            </a:r>
            <a:r>
              <a:rPr lang="en-US" sz="1600" dirty="0" err="1"/>
              <a:t>eres</a:t>
            </a:r>
            <a:r>
              <a:rPr lang="en-US" sz="1600" dirty="0"/>
              <a:t> </a:t>
            </a:r>
            <a:r>
              <a:rPr lang="en-US" sz="1600" dirty="0" err="1"/>
              <a:t>muy</a:t>
            </a:r>
            <a:r>
              <a:rPr lang="en-US" sz="1600" dirty="0"/>
              <a:t> </a:t>
            </a:r>
            <a:r>
              <a:rPr lang="en-US" sz="1600" dirty="0" err="1"/>
              <a:t>valiente</a:t>
            </a:r>
            <a:r>
              <a:rPr lang="en-US" sz="1600" dirty="0"/>
              <a:t>” – </a:t>
            </a:r>
            <a:r>
              <a:rPr lang="en-US" sz="1600" dirty="0" err="1"/>
              <a:t>minimizan</a:t>
            </a:r>
            <a:r>
              <a:rPr lang="en-US" sz="1600" dirty="0"/>
              <a:t> las </a:t>
            </a:r>
            <a:r>
              <a:rPr lang="en-US" sz="1600" dirty="0" err="1"/>
              <a:t>preocupaciones</a:t>
            </a:r>
            <a:r>
              <a:rPr lang="en-US" sz="1600" dirty="0"/>
              <a:t> de </a:t>
            </a:r>
            <a:r>
              <a:rPr lang="en-US" sz="1600" dirty="0" err="1"/>
              <a:t>los</a:t>
            </a:r>
            <a:r>
              <a:rPr lang="en-US" sz="1600" dirty="0"/>
              <a:t> </a:t>
            </a:r>
            <a:r>
              <a:rPr lang="en-US" sz="1600" dirty="0" err="1"/>
              <a:t>pacientes</a:t>
            </a:r>
            <a:r>
              <a:rPr lang="en-US" sz="1600" dirty="0"/>
              <a:t>, </a:t>
            </a:r>
            <a:r>
              <a:rPr lang="en-US" sz="1600" dirty="0" err="1"/>
              <a:t>perciben</a:t>
            </a:r>
            <a:r>
              <a:rPr lang="en-US" sz="1600" dirty="0"/>
              <a:t> </a:t>
            </a:r>
            <a:r>
              <a:rPr lang="en-US" sz="1600" dirty="0" err="1"/>
              <a:t>que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experiencia</a:t>
            </a:r>
            <a:r>
              <a:rPr lang="en-US" sz="1600" dirty="0"/>
              <a:t> es </a:t>
            </a:r>
            <a:r>
              <a:rPr lang="en-US" sz="1600" dirty="0" err="1"/>
              <a:t>menos</a:t>
            </a:r>
            <a:r>
              <a:rPr lang="en-US" sz="1600" dirty="0"/>
              <a:t> </a:t>
            </a:r>
            <a:r>
              <a:rPr lang="en-US" sz="1600" dirty="0" err="1"/>
              <a:t>importante</a:t>
            </a:r>
            <a:r>
              <a:rPr lang="en-US" sz="1600" dirty="0"/>
              <a:t> y </a:t>
            </a:r>
            <a:r>
              <a:rPr lang="en-US" sz="1600" dirty="0" err="1"/>
              <a:t>cuestionan</a:t>
            </a:r>
            <a:r>
              <a:rPr lang="en-US" sz="1600" dirty="0"/>
              <a:t> la </a:t>
            </a:r>
            <a:r>
              <a:rPr lang="en-US" sz="1600" dirty="0" err="1"/>
              <a:t>validez</a:t>
            </a:r>
            <a:r>
              <a:rPr lang="en-US" sz="1600" dirty="0"/>
              <a:t> de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respuesta</a:t>
            </a:r>
            <a:r>
              <a:rPr lang="en-US" sz="1600" dirty="0"/>
              <a:t> </a:t>
            </a:r>
            <a:r>
              <a:rPr lang="en-US" sz="1600" dirty="0" err="1"/>
              <a:t>emocional</a:t>
            </a:r>
            <a:r>
              <a:rPr lang="en-US" sz="1600" dirty="0"/>
              <a:t>. </a:t>
            </a:r>
          </a:p>
          <a:p>
            <a:r>
              <a:rPr lang="en-US" sz="1600" dirty="0" err="1"/>
              <a:t>Elegir</a:t>
            </a:r>
            <a:r>
              <a:rPr lang="en-US" sz="1600" dirty="0"/>
              <a:t> </a:t>
            </a:r>
            <a:r>
              <a:rPr lang="en-US" sz="1600" dirty="0" err="1"/>
              <a:t>cuidadosamente</a:t>
            </a:r>
            <a:r>
              <a:rPr lang="en-US" sz="1600" dirty="0"/>
              <a:t> las palabras y </a:t>
            </a:r>
            <a:r>
              <a:rPr lang="en-US" sz="1600" dirty="0" err="1"/>
              <a:t>expresar</a:t>
            </a:r>
            <a:r>
              <a:rPr lang="en-US" sz="1600" dirty="0"/>
              <a:t> </a:t>
            </a:r>
            <a:r>
              <a:rPr lang="en-US" sz="1600" dirty="0" err="1"/>
              <a:t>empatía</a:t>
            </a:r>
            <a:r>
              <a:rPr lang="en-US" sz="1600" dirty="0"/>
              <a:t> – </a:t>
            </a:r>
            <a:r>
              <a:rPr lang="en-US" sz="1600" dirty="0" err="1"/>
              <a:t>mitiga</a:t>
            </a:r>
            <a:r>
              <a:rPr lang="en-US" sz="1600" dirty="0"/>
              <a:t> el </a:t>
            </a:r>
            <a:r>
              <a:rPr lang="en-US" sz="1600" dirty="0" err="1"/>
              <a:t>efecto</a:t>
            </a:r>
            <a:r>
              <a:rPr lang="en-US" sz="1600" dirty="0"/>
              <a:t> </a:t>
            </a:r>
            <a:r>
              <a:rPr lang="en-US" sz="1600" dirty="0" err="1"/>
              <a:t>emocional</a:t>
            </a:r>
            <a:r>
              <a:rPr lang="en-US" sz="1600" dirty="0"/>
              <a:t> </a:t>
            </a:r>
            <a:r>
              <a:rPr lang="en-US" sz="1600" dirty="0" err="1"/>
              <a:t>negativo</a:t>
            </a:r>
            <a:r>
              <a:rPr lang="en-US" sz="1600" dirty="0"/>
              <a:t>.</a:t>
            </a:r>
          </a:p>
          <a:p>
            <a:pPr lvl="1"/>
            <a:r>
              <a:rPr lang="en-US" sz="1600" dirty="0" err="1"/>
              <a:t>Ej</a:t>
            </a:r>
            <a:r>
              <a:rPr lang="en-US" sz="1600" dirty="0"/>
              <a:t>: “</a:t>
            </a:r>
            <a:r>
              <a:rPr lang="en-US" sz="1600" dirty="0" err="1"/>
              <a:t>Entiendo</a:t>
            </a:r>
            <a:r>
              <a:rPr lang="en-US" sz="1600" dirty="0"/>
              <a:t> </a:t>
            </a:r>
            <a:r>
              <a:rPr lang="en-US" sz="1600" dirty="0" err="1"/>
              <a:t>que</a:t>
            </a:r>
            <a:r>
              <a:rPr lang="en-US" sz="1600" dirty="0"/>
              <a:t> </a:t>
            </a:r>
            <a:r>
              <a:rPr lang="en-US" sz="1600" dirty="0" err="1"/>
              <a:t>esto</a:t>
            </a:r>
            <a:r>
              <a:rPr lang="en-US" sz="1600" dirty="0"/>
              <a:t> es </a:t>
            </a:r>
            <a:r>
              <a:rPr lang="en-US" sz="1600" dirty="0" err="1"/>
              <a:t>abrumador</a:t>
            </a:r>
            <a:r>
              <a:rPr lang="en-US" sz="1600" dirty="0"/>
              <a:t>, </a:t>
            </a:r>
            <a:r>
              <a:rPr lang="en-US" sz="1600" dirty="0" err="1"/>
              <a:t>pero</a:t>
            </a:r>
            <a:r>
              <a:rPr lang="en-US" sz="1600" dirty="0"/>
              <a:t> </a:t>
            </a:r>
            <a:r>
              <a:rPr lang="en-US" sz="1600" dirty="0" err="1"/>
              <a:t>vamos</a:t>
            </a:r>
            <a:r>
              <a:rPr lang="en-US" sz="1600" dirty="0"/>
              <a:t> a </a:t>
            </a:r>
            <a:r>
              <a:rPr lang="en-US" sz="1600" dirty="0" err="1"/>
              <a:t>trabajar</a:t>
            </a:r>
            <a:r>
              <a:rPr lang="en-US" sz="1600" dirty="0"/>
              <a:t> </a:t>
            </a:r>
            <a:r>
              <a:rPr lang="en-US" sz="1600" dirty="0" err="1"/>
              <a:t>juntos</a:t>
            </a:r>
            <a:r>
              <a:rPr lang="en-US" sz="1600" dirty="0"/>
              <a:t>”</a:t>
            </a:r>
            <a:endParaRPr lang="es-CR" sz="1600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1250B4A3-B7B6-86F8-D38C-B9276DB15D5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27B98784-8AB1-A164-3349-4FEF6B9249D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9F1FB831-97BB-B808-5F59-B15C2195AF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00647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803"/>
    </mc:Choice>
    <mc:Fallback>
      <p:transition spd="slow" advTm="57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C44D56FC-7CD0-B000-004B-D15CE899F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C1960-0B2A-8C71-313F-1672B103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6345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Construyendo confianza y buena relación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C79ABA-59CC-14D9-6888-89748A559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63550"/>
            <a:ext cx="8520600" cy="3416400"/>
          </a:xfrm>
        </p:spPr>
        <p:txBody>
          <a:bodyPr>
            <a:normAutofit/>
          </a:bodyPr>
          <a:lstStyle/>
          <a:p>
            <a:r>
              <a:rPr lang="es-CR" sz="1600" dirty="0"/>
              <a:t>Una comunicación abierta y honesta favorece la confianza, sobre todo cuando se discuten temas sensibles o se dan malas noticias.</a:t>
            </a:r>
          </a:p>
          <a:p>
            <a:r>
              <a:rPr lang="es-CR" sz="1600" dirty="0"/>
              <a:t>Tratar a los </a:t>
            </a:r>
            <a:r>
              <a:rPr lang="es-CR" sz="1600" dirty="0" err="1"/>
              <a:t>AYAs</a:t>
            </a:r>
            <a:r>
              <a:rPr lang="es-CR" sz="1600" dirty="0"/>
              <a:t> como personas – esto los visibiliza y dejan de ser un número más en el sistema o un diagnóstico más de cáncer. </a:t>
            </a:r>
          </a:p>
          <a:p>
            <a:r>
              <a:rPr lang="es-CR" sz="1600" dirty="0"/>
              <a:t>Entender que son personas más allá de su enfermedad.</a:t>
            </a:r>
          </a:p>
          <a:p>
            <a:r>
              <a:rPr lang="es-CR" sz="1600" dirty="0"/>
              <a:t>Para los </a:t>
            </a:r>
            <a:r>
              <a:rPr lang="es-CR" sz="1600" dirty="0" err="1"/>
              <a:t>AYAs</a:t>
            </a:r>
            <a:r>
              <a:rPr lang="es-CR" sz="1600" dirty="0"/>
              <a:t> los cambios de identidad o la pérdida de la misma son batallas frecuentes, por lo que tratar de conocerlos y tomarnos el tiempo de hablar de aspectos de su vida más allá del cáncer tiene un impacto positivo.</a:t>
            </a:r>
          </a:p>
          <a:p>
            <a:r>
              <a:rPr lang="es-CR" sz="1600" dirty="0"/>
              <a:t>Conocer cómo desean recibir la información, quiénes son importantes para ellos y cuáles son sus valores. </a:t>
            </a:r>
          </a:p>
          <a:p>
            <a:r>
              <a:rPr lang="es-CR" sz="1600" dirty="0"/>
              <a:t>Es dinámico – se debe reevaluar constantemente.</a:t>
            </a:r>
          </a:p>
          <a:p>
            <a:endParaRPr lang="en-US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ACD60D5F-15A9-8C90-6172-0F9B1E8E416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BBD968A9-1EA1-4918-A3A9-4C9D9697CCA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C51390D-B761-A0A9-112A-D007DC2B93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703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19"/>
    </mc:Choice>
    <mc:Fallback>
      <p:transition spd="slow" advTm="56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58001F50-E40C-62CD-B490-4E1CE8CBF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63788-E207-3BF9-1551-A6E598BA7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Barreras y sus consecuencias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F1F40A-302D-F7B4-CCBB-D74FF4470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97993"/>
            <a:ext cx="8520600" cy="3416400"/>
          </a:xfrm>
        </p:spPr>
        <p:txBody>
          <a:bodyPr>
            <a:normAutofit/>
          </a:bodyPr>
          <a:lstStyle/>
          <a:p>
            <a:r>
              <a:rPr lang="es-CR" sz="1600" dirty="0"/>
              <a:t>Las diferencias de lenguaje, la jerga médica o las consultas apresuradas pueden llevar a malentendidos o baja satisfacción del paciente. </a:t>
            </a:r>
          </a:p>
          <a:p>
            <a:r>
              <a:rPr lang="es-CR" sz="1600" dirty="0"/>
              <a:t>No tratar a los </a:t>
            </a:r>
            <a:r>
              <a:rPr lang="es-CR" sz="1600" dirty="0" err="1"/>
              <a:t>AYAs</a:t>
            </a:r>
            <a:r>
              <a:rPr lang="es-CR" sz="1600" dirty="0"/>
              <a:t> como niños – incluirlos en la toma de decisiones. </a:t>
            </a:r>
          </a:p>
          <a:p>
            <a:r>
              <a:rPr lang="es-CR" sz="1600" dirty="0"/>
              <a:t>Considerar las diferencias culturales. </a:t>
            </a:r>
          </a:p>
          <a:p>
            <a:r>
              <a:rPr lang="es-CR" sz="1600" dirty="0"/>
              <a:t>Explorar a quiénes quieren a su lado, a quiénes quieren que se les comparta su información, qué información desean que se comparta y siempre preguntar si quieren hablar a solas con el personal de salud. </a:t>
            </a:r>
          </a:p>
          <a:p>
            <a:r>
              <a:rPr lang="es-CR" sz="1600" dirty="0"/>
              <a:t>Dificultad de los </a:t>
            </a:r>
            <a:r>
              <a:rPr lang="es-CR" sz="1600" dirty="0" err="1"/>
              <a:t>AYAs</a:t>
            </a:r>
            <a:r>
              <a:rPr lang="es-CR" sz="1600" dirty="0"/>
              <a:t> para preguntar o hablar directamente (rol más pasivo) – usan lenguaje indirecto, humor, sarcasmo o dependen de otros para hablar – es importante escuchar activamente y dedicarles tiempo.</a:t>
            </a:r>
            <a:endParaRPr lang="en-US" sz="1600" dirty="0"/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7E813B82-24D8-00F3-0C34-D7E948CD6DF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C6D267B5-B560-0424-188D-22DCE3F2CA9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482D37B-B94D-9247-0D02-F66DA5D99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5861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589"/>
    </mc:Choice>
    <mc:Fallback>
      <p:transition spd="slow" advTm="61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>
          <a:extLst>
            <a:ext uri="{FF2B5EF4-FFF2-40B4-BE49-F238E27FC236}">
              <a16:creationId xmlns:a16="http://schemas.microsoft.com/office/drawing/2014/main" id="{ADBCC376-E693-DD53-32F9-E102151BF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0703-C67D-1642-DA8D-7710C8C9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56451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s-CR" dirty="0">
                <a:solidFill>
                  <a:schemeClr val="accent5"/>
                </a:solidFill>
              </a:rPr>
              <a:t>¿Cómo comunicarnos mejor con los </a:t>
            </a:r>
            <a:r>
              <a:rPr lang="es-CR" dirty="0" err="1">
                <a:solidFill>
                  <a:schemeClr val="accent5"/>
                </a:solidFill>
              </a:rPr>
              <a:t>AYAs</a:t>
            </a:r>
            <a:r>
              <a:rPr lang="es-CR" dirty="0">
                <a:solidFill>
                  <a:schemeClr val="accent5"/>
                </a:solidFill>
              </a:rPr>
              <a:t>?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C98B0D-9EC0-173F-BD41-B6A0758D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256" y="997993"/>
            <a:ext cx="4172618" cy="3416400"/>
          </a:xfrm>
        </p:spPr>
        <p:txBody>
          <a:bodyPr>
            <a:normAutofit/>
          </a:bodyPr>
          <a:lstStyle/>
          <a:p>
            <a:r>
              <a:rPr lang="es-CR" sz="1600" dirty="0"/>
              <a:t>Escuchar activamente y validar sentimientos.</a:t>
            </a:r>
          </a:p>
          <a:p>
            <a:r>
              <a:rPr lang="es-CR" sz="1600" dirty="0"/>
              <a:t>Tratar a nuestros pacientes como personas.</a:t>
            </a:r>
          </a:p>
          <a:p>
            <a:r>
              <a:rPr lang="es-CR" sz="1600" dirty="0"/>
              <a:t>Explorar sus valores y preferencias. </a:t>
            </a:r>
          </a:p>
          <a:p>
            <a:r>
              <a:rPr lang="es-CR" sz="1600" dirty="0"/>
              <a:t>Usar lenguaje apropiado para la edad y desarrollo.</a:t>
            </a:r>
          </a:p>
          <a:p>
            <a:r>
              <a:rPr lang="es-CR" sz="1600" dirty="0"/>
              <a:t>Ser honesto y genuino.</a:t>
            </a:r>
          </a:p>
          <a:p>
            <a:r>
              <a:rPr lang="es-CR" sz="1600" dirty="0"/>
              <a:t>Ser comprensivo, asequible, competente y amable.</a:t>
            </a:r>
          </a:p>
        </p:txBody>
      </p:sp>
      <p:pic>
        <p:nvPicPr>
          <p:cNvPr id="65" name="Google Shape;65;p14" title="AYA POWER espanol final.png">
            <a:extLst>
              <a:ext uri="{FF2B5EF4-FFF2-40B4-BE49-F238E27FC236}">
                <a16:creationId xmlns:a16="http://schemas.microsoft.com/office/drawing/2014/main" id="{B8EBEE63-C3D1-74C0-25FF-2B458DB5082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01" y="3734637"/>
            <a:ext cx="1359501" cy="13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Elephants and Tea_dark_horizontal.png">
            <a:extLst>
              <a:ext uri="{FF2B5EF4-FFF2-40B4-BE49-F238E27FC236}">
                <a16:creationId xmlns:a16="http://schemas.microsoft.com/office/drawing/2014/main" id="{6183317C-0ABD-9554-06C2-7999DFC4A87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50" y="4035975"/>
            <a:ext cx="1562900" cy="981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EF31B63-F71B-63C2-912E-660D7A4B28E7}"/>
              </a:ext>
            </a:extLst>
          </p:cNvPr>
          <p:cNvSpPr txBox="1">
            <a:spLocks/>
          </p:cNvSpPr>
          <p:nvPr/>
        </p:nvSpPr>
        <p:spPr>
          <a:xfrm>
            <a:off x="4339100" y="997993"/>
            <a:ext cx="459286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None/>
            </a:pPr>
            <a:r>
              <a:rPr lang="es-CR" sz="1600" dirty="0"/>
              <a:t>Frases que pueden ser útiles: </a:t>
            </a:r>
          </a:p>
          <a:p>
            <a:r>
              <a:rPr lang="es-CR" sz="1600" dirty="0"/>
              <a:t>“Si te estoy escuchando adecuadamente…”</a:t>
            </a:r>
          </a:p>
          <a:p>
            <a:r>
              <a:rPr lang="es-CR" sz="1600" dirty="0"/>
              <a:t>“Parece que lo más importante para ti es…”</a:t>
            </a:r>
          </a:p>
          <a:p>
            <a:r>
              <a:rPr lang="es-CR" sz="1600" dirty="0"/>
              <a:t>“Puedes hablar más acerca de…”</a:t>
            </a:r>
          </a:p>
          <a:p>
            <a:r>
              <a:rPr lang="es-CR" sz="1600" dirty="0"/>
              <a:t>“Déjame resumirte lo que hemos hablado hasta ahora…”</a:t>
            </a:r>
          </a:p>
          <a:p>
            <a:r>
              <a:rPr lang="es-CR" sz="1600" dirty="0"/>
              <a:t>“Gracias por contarme acerca de…”</a:t>
            </a:r>
          </a:p>
          <a:p>
            <a:r>
              <a:rPr lang="es-CR" sz="1600" dirty="0"/>
              <a:t>“Parece que esto fue difícil de contar…”</a:t>
            </a:r>
          </a:p>
          <a:p>
            <a:r>
              <a:rPr lang="es-CR" sz="1600" dirty="0"/>
              <a:t>“Tratemos de resolver esto juntos…”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F883892-AECB-04B1-EC9D-670128E25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13360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625"/>
    </mc:Choice>
    <mc:Fallback>
      <p:transition spd="slow" advTm="40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614</Words>
  <Application>Microsoft Office PowerPoint</Application>
  <PresentationFormat>On-screen Show (16:9)</PresentationFormat>
  <Paragraphs>52</Paragraphs>
  <Slides>6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Las palabras importan: El impacto de la comunicación para los adultos jóvenes con cáncer</vt:lpstr>
      <vt:lpstr>Claridad y entendimiento</vt:lpstr>
      <vt:lpstr>Impacto del lenguaje en el bienestar emocional</vt:lpstr>
      <vt:lpstr>Construyendo confianza y buena relación</vt:lpstr>
      <vt:lpstr>Barreras y sus consecuencias</vt:lpstr>
      <vt:lpstr>¿Cómo comunicarnos mejor con los AYAs?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María José Acuña Navas</dc:creator>
  <cp:lastModifiedBy>María José Acuña Navas</cp:lastModifiedBy>
  <cp:revision>2</cp:revision>
  <dcterms:modified xsi:type="dcterms:W3CDTF">2026-07-28T01:38:46Z</dcterms:modified>
</cp:coreProperties>
</file>